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  <p:sldMasterId id="2147483668" r:id="rId6"/>
    <p:sldMasterId id="2147483677" r:id="rId7"/>
    <p:sldMasterId id="2147483688" r:id="rId8"/>
    <p:sldMasterId id="2147483706" r:id="rId9"/>
    <p:sldMasterId id="2147483716" r:id="rId10"/>
    <p:sldMasterId id="2147483741" r:id="rId11"/>
  </p:sldMasterIdLst>
  <p:notesMasterIdLst>
    <p:notesMasterId r:id="rId56"/>
  </p:notesMasterIdLst>
  <p:sldIdLst>
    <p:sldId id="2350" r:id="rId12"/>
    <p:sldId id="2348" r:id="rId13"/>
    <p:sldId id="2372" r:id="rId14"/>
    <p:sldId id="2352" r:id="rId15"/>
    <p:sldId id="2361" r:id="rId16"/>
    <p:sldId id="2355" r:id="rId17"/>
    <p:sldId id="2357" r:id="rId18"/>
    <p:sldId id="2359" r:id="rId19"/>
    <p:sldId id="2364" r:id="rId20"/>
    <p:sldId id="2365" r:id="rId21"/>
    <p:sldId id="456" r:id="rId22"/>
    <p:sldId id="2360" r:id="rId23"/>
    <p:sldId id="2366" r:id="rId24"/>
    <p:sldId id="2379" r:id="rId25"/>
    <p:sldId id="2380" r:id="rId26"/>
    <p:sldId id="2381" r:id="rId27"/>
    <p:sldId id="2385" r:id="rId28"/>
    <p:sldId id="2384" r:id="rId29"/>
    <p:sldId id="2383" r:id="rId30"/>
    <p:sldId id="2378" r:id="rId31"/>
    <p:sldId id="2371" r:id="rId32"/>
    <p:sldId id="2373" r:id="rId33"/>
    <p:sldId id="2376" r:id="rId34"/>
    <p:sldId id="2377" r:id="rId35"/>
    <p:sldId id="2374" r:id="rId36"/>
    <p:sldId id="2370" r:id="rId37"/>
    <p:sldId id="2353" r:id="rId38"/>
    <p:sldId id="2351" r:id="rId39"/>
    <p:sldId id="483" r:id="rId40"/>
    <p:sldId id="340" r:id="rId41"/>
    <p:sldId id="346" r:id="rId42"/>
    <p:sldId id="342" r:id="rId43"/>
    <p:sldId id="343" r:id="rId44"/>
    <p:sldId id="356" r:id="rId45"/>
    <p:sldId id="349" r:id="rId46"/>
    <p:sldId id="350" r:id="rId47"/>
    <p:sldId id="443" r:id="rId48"/>
    <p:sldId id="257" r:id="rId49"/>
    <p:sldId id="258" r:id="rId50"/>
    <p:sldId id="259" r:id="rId51"/>
    <p:sldId id="2349" r:id="rId52"/>
    <p:sldId id="270" r:id="rId53"/>
    <p:sldId id="440" r:id="rId54"/>
    <p:sldId id="38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5" autoAdjust="0"/>
    <p:restoredTop sz="93484" autoAdjust="0"/>
  </p:normalViewPr>
  <p:slideViewPr>
    <p:cSldViewPr snapToGrid="0">
      <p:cViewPr>
        <p:scale>
          <a:sx n="60" d="100"/>
          <a:sy n="60" d="100"/>
        </p:scale>
        <p:origin x="10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8771136"/>
        <c:axId val="218770152"/>
      </c:barChart>
      <c:catAx>
        <c:axId val="21877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8770152"/>
        <c:crosses val="autoZero"/>
        <c:auto val="1"/>
        <c:lblAlgn val="ctr"/>
        <c:lblOffset val="100"/>
        <c:noMultiLvlLbl val="0"/>
      </c:catAx>
      <c:valAx>
        <c:axId val="218770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87711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6C375-E17B-4038-92F0-BA67344013C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61F6A8B-1252-41D1-8BA0-3FF5D172CF25}">
      <dgm:prSet phldrT="[Text]"/>
      <dgm:spPr>
        <a:solidFill>
          <a:srgbClr val="00A3E0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37338" rIns="18669" bIns="37338" numCol="1" spcCol="1270" anchor="ctr" anchorCtr="0"/>
        <a:lstStyle/>
        <a:p>
          <a:r>
            <a:rPr lang="fr-FR" b="1" dirty="0"/>
            <a:t>Batch 0 - Hubs</a:t>
          </a:r>
        </a:p>
        <a:p>
          <a:r>
            <a:rPr lang="fr-FR" i="1" dirty="0"/>
            <a:t>(Régional </a:t>
          </a:r>
          <a:r>
            <a:rPr lang="fr-FR" i="1" dirty="0" err="1"/>
            <a:t>Routing</a:t>
          </a:r>
          <a:r>
            <a:rPr lang="fr-FR" i="1" dirty="0"/>
            <a:t> Hubs)</a:t>
          </a:r>
        </a:p>
      </dgm:t>
    </dgm:pt>
    <dgm:pt modelId="{4FB95BA1-2585-45E5-AFFF-B7642C18F5A8}" type="parTrans" cxnId="{12FCD552-6379-46EE-8865-C5D2F3F93814}">
      <dgm:prSet/>
      <dgm:spPr/>
      <dgm:t>
        <a:bodyPr/>
        <a:lstStyle/>
        <a:p>
          <a:endParaRPr lang="en-US"/>
        </a:p>
      </dgm:t>
    </dgm:pt>
    <dgm:pt modelId="{CA146E95-2BC5-43C1-8208-84234944A88E}" type="sibTrans" cxnId="{12FCD552-6379-46EE-8865-C5D2F3F93814}">
      <dgm:prSet/>
      <dgm:spPr/>
      <dgm:t>
        <a:bodyPr/>
        <a:lstStyle/>
        <a:p>
          <a:endParaRPr lang="en-US"/>
        </a:p>
      </dgm:t>
    </dgm:pt>
    <dgm:pt modelId="{F078B5F3-357A-4EBE-8D9D-628CB5937804}">
      <dgm:prSet phldrT="[Text]"/>
      <dgm:spPr>
        <a:solidFill>
          <a:srgbClr val="512D6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6007" tIns="37338" rIns="18669" bIns="37338" numCol="1" spcCol="1270" anchor="ctr" anchorCtr="0"/>
        <a:lstStyle/>
        <a:p>
          <a:r>
            <a:rPr lang="fr-FR" b="1" dirty="0"/>
            <a:t>Batch 1 - </a:t>
          </a:r>
          <a:r>
            <a:rPr lang="fr-FR" b="1" dirty="0" err="1"/>
            <a:t>Spokes</a:t>
          </a:r>
          <a:endParaRPr lang="fr-FR" b="1" dirty="0"/>
        </a:p>
        <a:p>
          <a:r>
            <a:rPr lang="fr-FR" i="1" dirty="0"/>
            <a:t>(First 08 </a:t>
          </a:r>
          <a:r>
            <a:rPr lang="fr-FR" i="1" dirty="0" err="1"/>
            <a:t>Spoke</a:t>
          </a:r>
          <a:r>
            <a:rPr lang="fr-FR" i="1" dirty="0"/>
            <a:t> Sites)</a:t>
          </a:r>
        </a:p>
      </dgm:t>
    </dgm:pt>
    <dgm:pt modelId="{F4F8018A-2D98-41C4-B108-E910A876304E}" type="sibTrans" cxnId="{B7B265E2-AC2A-47C8-92A5-FBAE89E9FC69}">
      <dgm:prSet/>
      <dgm:spPr/>
      <dgm:t>
        <a:bodyPr/>
        <a:lstStyle/>
        <a:p>
          <a:endParaRPr lang="en-US"/>
        </a:p>
      </dgm:t>
    </dgm:pt>
    <dgm:pt modelId="{3C995294-C1C4-4E09-8102-C723099B2130}" type="parTrans" cxnId="{B7B265E2-AC2A-47C8-92A5-FBAE89E9FC69}">
      <dgm:prSet/>
      <dgm:spPr/>
      <dgm:t>
        <a:bodyPr/>
        <a:lstStyle/>
        <a:p>
          <a:endParaRPr lang="en-US"/>
        </a:p>
      </dgm:t>
    </dgm:pt>
    <dgm:pt modelId="{F899C031-8910-4E91-AA58-C1FCA294577C}">
      <dgm:prSet phldrT="[Text]"/>
      <dgm:spPr>
        <a:solidFill>
          <a:schemeClr val="tx2"/>
        </a:solidFill>
      </dgm:spPr>
      <dgm:t>
        <a:bodyPr/>
        <a:lstStyle/>
        <a:p>
          <a:r>
            <a:rPr lang="fr-FR" b="1" dirty="0"/>
            <a:t>Batch 2 - </a:t>
          </a:r>
          <a:r>
            <a:rPr lang="fr-FR" b="1" dirty="0" err="1"/>
            <a:t>Spokes</a:t>
          </a:r>
          <a:endParaRPr lang="fr-FR" b="1" dirty="0"/>
        </a:p>
        <a:p>
          <a:r>
            <a:rPr lang="fr-FR" i="1" dirty="0"/>
            <a:t>(Second 10 </a:t>
          </a:r>
          <a:r>
            <a:rPr lang="fr-FR" i="1" dirty="0" err="1"/>
            <a:t>Spoke</a:t>
          </a:r>
          <a:r>
            <a:rPr lang="fr-FR" i="1" dirty="0"/>
            <a:t> Sites)</a:t>
          </a:r>
          <a:endParaRPr lang="fr-FR" dirty="0"/>
        </a:p>
      </dgm:t>
    </dgm:pt>
    <dgm:pt modelId="{C90B8167-2EF4-48B0-9D85-CF2AF22EC39E}" type="parTrans" cxnId="{C0D55815-BE85-4A02-921F-ABB6A9E5F11D}">
      <dgm:prSet/>
      <dgm:spPr/>
      <dgm:t>
        <a:bodyPr/>
        <a:lstStyle/>
        <a:p>
          <a:endParaRPr lang="en-US"/>
        </a:p>
      </dgm:t>
    </dgm:pt>
    <dgm:pt modelId="{24941B5C-2A3F-4D1B-9809-EB8C2B910A6F}" type="sibTrans" cxnId="{C0D55815-BE85-4A02-921F-ABB6A9E5F11D}">
      <dgm:prSet/>
      <dgm:spPr/>
      <dgm:t>
        <a:bodyPr/>
        <a:lstStyle/>
        <a:p>
          <a:endParaRPr lang="en-US"/>
        </a:p>
      </dgm:t>
    </dgm:pt>
    <dgm:pt modelId="{CD889C8E-CE13-4668-AD18-3BFD8F1FD846}">
      <dgm:prSet phldrT="[Text]"/>
      <dgm:spPr>
        <a:solidFill>
          <a:schemeClr val="tx2"/>
        </a:solidFill>
      </dgm:spPr>
      <dgm:t>
        <a:bodyPr/>
        <a:lstStyle/>
        <a:p>
          <a:r>
            <a:rPr lang="fr-FR" b="1" dirty="0"/>
            <a:t>Batch 3 - </a:t>
          </a:r>
          <a:r>
            <a:rPr lang="fr-FR" b="1" dirty="0" err="1"/>
            <a:t>Spokes</a:t>
          </a:r>
          <a:endParaRPr lang="fr-FR" b="1" dirty="0"/>
        </a:p>
        <a:p>
          <a:r>
            <a:rPr lang="fr-FR" i="1" dirty="0"/>
            <a:t>(Last 10 </a:t>
          </a:r>
          <a:r>
            <a:rPr lang="fr-FR" i="1" dirty="0" err="1"/>
            <a:t>Spoke</a:t>
          </a:r>
          <a:r>
            <a:rPr lang="fr-FR" i="1" dirty="0"/>
            <a:t> Sites)</a:t>
          </a:r>
          <a:endParaRPr lang="fr-FR" dirty="0"/>
        </a:p>
      </dgm:t>
    </dgm:pt>
    <dgm:pt modelId="{9A3C1579-B047-4D27-B5BD-67FFA0369BC0}" type="parTrans" cxnId="{966BEC38-CAB8-4532-A36F-B601995BB2F9}">
      <dgm:prSet/>
      <dgm:spPr/>
      <dgm:t>
        <a:bodyPr/>
        <a:lstStyle/>
        <a:p>
          <a:endParaRPr lang="en-US"/>
        </a:p>
      </dgm:t>
    </dgm:pt>
    <dgm:pt modelId="{D0F33FFD-3B25-4A8D-AF0D-0222B4898F8D}" type="sibTrans" cxnId="{966BEC38-CAB8-4532-A36F-B601995BB2F9}">
      <dgm:prSet/>
      <dgm:spPr/>
      <dgm:t>
        <a:bodyPr/>
        <a:lstStyle/>
        <a:p>
          <a:endParaRPr lang="en-US"/>
        </a:p>
      </dgm:t>
    </dgm:pt>
    <dgm:pt modelId="{653FC176-0690-4B0B-84F0-5140534ED16C}" type="pres">
      <dgm:prSet presAssocID="{9A46C375-E17B-4038-92F0-BA67344013CA}" presName="Name0" presStyleCnt="0">
        <dgm:presLayoutVars>
          <dgm:dir/>
          <dgm:resizeHandles val="exact"/>
        </dgm:presLayoutVars>
      </dgm:prSet>
      <dgm:spPr/>
    </dgm:pt>
    <dgm:pt modelId="{BA420B33-6AB8-43EC-AE0D-B7A7EB5689DE}" type="pres">
      <dgm:prSet presAssocID="{A61F6A8B-1252-41D1-8BA0-3FF5D172CF25}" presName="parTxOnly" presStyleLbl="node1" presStyleIdx="0" presStyleCnt="4">
        <dgm:presLayoutVars>
          <dgm:bulletEnabled val="1"/>
        </dgm:presLayoutVars>
      </dgm:prSet>
      <dgm:spPr>
        <a:xfrm>
          <a:off x="2791" y="0"/>
          <a:ext cx="2800683" cy="552626"/>
        </a:xfrm>
        <a:prstGeom prst="homePlate">
          <a:avLst/>
        </a:prstGeom>
      </dgm:spPr>
    </dgm:pt>
    <dgm:pt modelId="{8A462D7D-D04C-4B2C-94ED-668F683886CA}" type="pres">
      <dgm:prSet presAssocID="{CA146E95-2BC5-43C1-8208-84234944A88E}" presName="parSpace" presStyleCnt="0"/>
      <dgm:spPr/>
    </dgm:pt>
    <dgm:pt modelId="{858F42BC-6280-4C95-A0A1-3045D552ED19}" type="pres">
      <dgm:prSet presAssocID="{F078B5F3-357A-4EBE-8D9D-628CB5937804}" presName="parTxOnly" presStyleLbl="node1" presStyleIdx="1" presStyleCnt="4" custLinFactNeighborY="2470">
        <dgm:presLayoutVars>
          <dgm:bulletEnabled val="1"/>
        </dgm:presLayoutVars>
      </dgm:prSet>
      <dgm:spPr>
        <a:xfrm>
          <a:off x="2243338" y="0"/>
          <a:ext cx="2800683" cy="552626"/>
        </a:xfrm>
        <a:prstGeom prst="chevron">
          <a:avLst/>
        </a:prstGeom>
      </dgm:spPr>
    </dgm:pt>
    <dgm:pt modelId="{8373CEEE-108D-4943-AAE7-7D74B0281E12}" type="pres">
      <dgm:prSet presAssocID="{F4F8018A-2D98-41C4-B108-E910A876304E}" presName="parSpace" presStyleCnt="0"/>
      <dgm:spPr/>
    </dgm:pt>
    <dgm:pt modelId="{F58FCB44-42F5-4668-8767-02980137123D}" type="pres">
      <dgm:prSet presAssocID="{F899C031-8910-4E91-AA58-C1FCA294577C}" presName="parTxOnly" presStyleLbl="node1" presStyleIdx="2" presStyleCnt="4">
        <dgm:presLayoutVars>
          <dgm:bulletEnabled val="1"/>
        </dgm:presLayoutVars>
      </dgm:prSet>
      <dgm:spPr/>
    </dgm:pt>
    <dgm:pt modelId="{A52CE530-4B7D-429D-A0EC-39D985D334CA}" type="pres">
      <dgm:prSet presAssocID="{24941B5C-2A3F-4D1B-9809-EB8C2B910A6F}" presName="parSpace" presStyleCnt="0"/>
      <dgm:spPr/>
    </dgm:pt>
    <dgm:pt modelId="{66FC32A9-F928-45C4-9F71-AA2A9F40B5D5}" type="pres">
      <dgm:prSet presAssocID="{CD889C8E-CE13-4668-AD18-3BFD8F1FD84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ACA8E213-9536-41B6-B7DE-A49CDD829B01}" type="presOf" srcId="{9A46C375-E17B-4038-92F0-BA67344013CA}" destId="{653FC176-0690-4B0B-84F0-5140534ED16C}" srcOrd="0" destOrd="0" presId="urn:microsoft.com/office/officeart/2005/8/layout/hChevron3"/>
    <dgm:cxn modelId="{C0D55815-BE85-4A02-921F-ABB6A9E5F11D}" srcId="{9A46C375-E17B-4038-92F0-BA67344013CA}" destId="{F899C031-8910-4E91-AA58-C1FCA294577C}" srcOrd="2" destOrd="0" parTransId="{C90B8167-2EF4-48B0-9D85-CF2AF22EC39E}" sibTransId="{24941B5C-2A3F-4D1B-9809-EB8C2B910A6F}"/>
    <dgm:cxn modelId="{4CBFBE1B-082F-4CFB-9EEA-0E32C37E69A2}" type="presOf" srcId="{F078B5F3-357A-4EBE-8D9D-628CB5937804}" destId="{858F42BC-6280-4C95-A0A1-3045D552ED19}" srcOrd="0" destOrd="0" presId="urn:microsoft.com/office/officeart/2005/8/layout/hChevron3"/>
    <dgm:cxn modelId="{966BEC38-CAB8-4532-A36F-B601995BB2F9}" srcId="{9A46C375-E17B-4038-92F0-BA67344013CA}" destId="{CD889C8E-CE13-4668-AD18-3BFD8F1FD846}" srcOrd="3" destOrd="0" parTransId="{9A3C1579-B047-4D27-B5BD-67FFA0369BC0}" sibTransId="{D0F33FFD-3B25-4A8D-AF0D-0222B4898F8D}"/>
    <dgm:cxn modelId="{C38EDB5D-E939-46BF-A7D3-C90882754C2B}" type="presOf" srcId="{A61F6A8B-1252-41D1-8BA0-3FF5D172CF25}" destId="{BA420B33-6AB8-43EC-AE0D-B7A7EB5689DE}" srcOrd="0" destOrd="0" presId="urn:microsoft.com/office/officeart/2005/8/layout/hChevron3"/>
    <dgm:cxn modelId="{3049B74A-C879-480C-AEEC-3298C3506DCC}" type="presOf" srcId="{CD889C8E-CE13-4668-AD18-3BFD8F1FD846}" destId="{66FC32A9-F928-45C4-9F71-AA2A9F40B5D5}" srcOrd="0" destOrd="0" presId="urn:microsoft.com/office/officeart/2005/8/layout/hChevron3"/>
    <dgm:cxn modelId="{12FCD552-6379-46EE-8865-C5D2F3F93814}" srcId="{9A46C375-E17B-4038-92F0-BA67344013CA}" destId="{A61F6A8B-1252-41D1-8BA0-3FF5D172CF25}" srcOrd="0" destOrd="0" parTransId="{4FB95BA1-2585-45E5-AFFF-B7642C18F5A8}" sibTransId="{CA146E95-2BC5-43C1-8208-84234944A88E}"/>
    <dgm:cxn modelId="{B7B265E2-AC2A-47C8-92A5-FBAE89E9FC69}" srcId="{9A46C375-E17B-4038-92F0-BA67344013CA}" destId="{F078B5F3-357A-4EBE-8D9D-628CB5937804}" srcOrd="1" destOrd="0" parTransId="{3C995294-C1C4-4E09-8102-C723099B2130}" sibTransId="{F4F8018A-2D98-41C4-B108-E910A876304E}"/>
    <dgm:cxn modelId="{D6E318E7-D90C-4EA6-9A83-689E144481B7}" type="presOf" srcId="{F899C031-8910-4E91-AA58-C1FCA294577C}" destId="{F58FCB44-42F5-4668-8767-02980137123D}" srcOrd="0" destOrd="0" presId="urn:microsoft.com/office/officeart/2005/8/layout/hChevron3"/>
    <dgm:cxn modelId="{9F1F2FF1-E722-4E05-8AD4-AEDDDECDB938}" type="presParOf" srcId="{653FC176-0690-4B0B-84F0-5140534ED16C}" destId="{BA420B33-6AB8-43EC-AE0D-B7A7EB5689DE}" srcOrd="0" destOrd="0" presId="urn:microsoft.com/office/officeart/2005/8/layout/hChevron3"/>
    <dgm:cxn modelId="{F22DA94E-EBC7-4BCF-A2DA-5E3E0B4CE94D}" type="presParOf" srcId="{653FC176-0690-4B0B-84F0-5140534ED16C}" destId="{8A462D7D-D04C-4B2C-94ED-668F683886CA}" srcOrd="1" destOrd="0" presId="urn:microsoft.com/office/officeart/2005/8/layout/hChevron3"/>
    <dgm:cxn modelId="{BD095019-25F4-4A2E-B649-676BCAEA3E45}" type="presParOf" srcId="{653FC176-0690-4B0B-84F0-5140534ED16C}" destId="{858F42BC-6280-4C95-A0A1-3045D552ED19}" srcOrd="2" destOrd="0" presId="urn:microsoft.com/office/officeart/2005/8/layout/hChevron3"/>
    <dgm:cxn modelId="{2EC65B5C-AA5A-4ABE-A5EC-EA7202B9FFA9}" type="presParOf" srcId="{653FC176-0690-4B0B-84F0-5140534ED16C}" destId="{8373CEEE-108D-4943-AAE7-7D74B0281E12}" srcOrd="3" destOrd="0" presId="urn:microsoft.com/office/officeart/2005/8/layout/hChevron3"/>
    <dgm:cxn modelId="{E5231913-5AAA-418D-B2DE-6F2FF55567FD}" type="presParOf" srcId="{653FC176-0690-4B0B-84F0-5140534ED16C}" destId="{F58FCB44-42F5-4668-8767-02980137123D}" srcOrd="4" destOrd="0" presId="urn:microsoft.com/office/officeart/2005/8/layout/hChevron3"/>
    <dgm:cxn modelId="{774987C2-6A24-433F-82CB-D22C610A6C5D}" type="presParOf" srcId="{653FC176-0690-4B0B-84F0-5140534ED16C}" destId="{A52CE530-4B7D-429D-A0EC-39D985D334CA}" srcOrd="5" destOrd="0" presId="urn:microsoft.com/office/officeart/2005/8/layout/hChevron3"/>
    <dgm:cxn modelId="{B52A53D8-4436-4F15-B291-2170BDC59B2D}" type="presParOf" srcId="{653FC176-0690-4B0B-84F0-5140534ED16C}" destId="{66FC32A9-F928-45C4-9F71-AA2A9F40B5D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20B33-6AB8-43EC-AE0D-B7A7EB5689DE}">
      <dsp:nvSpPr>
        <dsp:cNvPr id="0" name=""/>
        <dsp:cNvSpPr/>
      </dsp:nvSpPr>
      <dsp:spPr>
        <a:xfrm>
          <a:off x="2791" y="0"/>
          <a:ext cx="2800683" cy="552626"/>
        </a:xfrm>
        <a:prstGeom prst="homePlate">
          <a:avLst/>
        </a:prstGeom>
        <a:solidFill>
          <a:srgbClr val="00A3E0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Batch 0 - Hubs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1" kern="1200" dirty="0"/>
            <a:t>(Régional </a:t>
          </a:r>
          <a:r>
            <a:rPr lang="fr-FR" sz="1400" i="1" kern="1200" dirty="0" err="1"/>
            <a:t>Routing</a:t>
          </a:r>
          <a:r>
            <a:rPr lang="fr-FR" sz="1400" i="1" kern="1200" dirty="0"/>
            <a:t> Hubs)</a:t>
          </a:r>
        </a:p>
      </dsp:txBody>
      <dsp:txXfrm>
        <a:off x="2791" y="0"/>
        <a:ext cx="2662527" cy="552626"/>
      </dsp:txXfrm>
    </dsp:sp>
    <dsp:sp modelId="{858F42BC-6280-4C95-A0A1-3045D552ED19}">
      <dsp:nvSpPr>
        <dsp:cNvPr id="0" name=""/>
        <dsp:cNvSpPr/>
      </dsp:nvSpPr>
      <dsp:spPr>
        <a:xfrm>
          <a:off x="2243338" y="0"/>
          <a:ext cx="2800683" cy="552626"/>
        </a:xfrm>
        <a:prstGeom prst="chevron">
          <a:avLst/>
        </a:prstGeom>
        <a:solidFill>
          <a:srgbClr val="512D6D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Batch 1 - </a:t>
          </a:r>
          <a:r>
            <a:rPr lang="fr-FR" sz="1400" b="1" kern="1200" dirty="0" err="1"/>
            <a:t>Spokes</a:t>
          </a:r>
          <a:endParaRPr lang="fr-FR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1" kern="1200" dirty="0"/>
            <a:t>(First 08 </a:t>
          </a:r>
          <a:r>
            <a:rPr lang="fr-FR" sz="1400" i="1" kern="1200" dirty="0" err="1"/>
            <a:t>Spoke</a:t>
          </a:r>
          <a:r>
            <a:rPr lang="fr-FR" sz="1400" i="1" kern="1200" dirty="0"/>
            <a:t> Sites)</a:t>
          </a:r>
        </a:p>
      </dsp:txBody>
      <dsp:txXfrm>
        <a:off x="2519651" y="0"/>
        <a:ext cx="2248057" cy="552626"/>
      </dsp:txXfrm>
    </dsp:sp>
    <dsp:sp modelId="{F58FCB44-42F5-4668-8767-02980137123D}">
      <dsp:nvSpPr>
        <dsp:cNvPr id="0" name=""/>
        <dsp:cNvSpPr/>
      </dsp:nvSpPr>
      <dsp:spPr>
        <a:xfrm>
          <a:off x="4483885" y="0"/>
          <a:ext cx="2800683" cy="55262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Batch 2 - </a:t>
          </a:r>
          <a:r>
            <a:rPr lang="fr-FR" sz="1400" b="1" kern="1200" dirty="0" err="1"/>
            <a:t>Spokes</a:t>
          </a:r>
          <a:endParaRPr lang="fr-FR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1" kern="1200" dirty="0"/>
            <a:t>(Second 10 </a:t>
          </a:r>
          <a:r>
            <a:rPr lang="fr-FR" sz="1400" i="1" kern="1200" dirty="0" err="1"/>
            <a:t>Spoke</a:t>
          </a:r>
          <a:r>
            <a:rPr lang="fr-FR" sz="1400" i="1" kern="1200" dirty="0"/>
            <a:t> Sites)</a:t>
          </a:r>
          <a:endParaRPr lang="fr-FR" sz="1400" kern="1200" dirty="0"/>
        </a:p>
      </dsp:txBody>
      <dsp:txXfrm>
        <a:off x="4760198" y="0"/>
        <a:ext cx="2248057" cy="552626"/>
      </dsp:txXfrm>
    </dsp:sp>
    <dsp:sp modelId="{66FC32A9-F928-45C4-9F71-AA2A9F40B5D5}">
      <dsp:nvSpPr>
        <dsp:cNvPr id="0" name=""/>
        <dsp:cNvSpPr/>
      </dsp:nvSpPr>
      <dsp:spPr>
        <a:xfrm>
          <a:off x="6724432" y="0"/>
          <a:ext cx="2800683" cy="55262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/>
            <a:t>Batch 3 - </a:t>
          </a:r>
          <a:r>
            <a:rPr lang="fr-FR" sz="1400" b="1" kern="1200" dirty="0" err="1"/>
            <a:t>Spokes</a:t>
          </a:r>
          <a:endParaRPr lang="fr-FR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i="1" kern="1200" dirty="0"/>
            <a:t>(Last 10 </a:t>
          </a:r>
          <a:r>
            <a:rPr lang="fr-FR" sz="1400" i="1" kern="1200" dirty="0" err="1"/>
            <a:t>Spoke</a:t>
          </a:r>
          <a:r>
            <a:rPr lang="fr-FR" sz="1400" i="1" kern="1200" dirty="0"/>
            <a:t> Sites)</a:t>
          </a:r>
          <a:endParaRPr lang="fr-FR" sz="1400" kern="1200" dirty="0"/>
        </a:p>
      </dsp:txBody>
      <dsp:txXfrm>
        <a:off x="7000745" y="0"/>
        <a:ext cx="2248057" cy="552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CCB45-09F8-4332-A180-D0C39514FAE1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688C-CCB4-4303-A982-E87440BE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3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780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93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38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90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096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02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A596D-E0A5-4850-848A-42B87D1D75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8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64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47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318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E688C-CCB4-4303-A982-E87440BEA1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USA - Houston - TX  77044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USA - Houston - TX  77079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France - Courbevoie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France - La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Garenne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-Colombes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France - Sens Cedex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Brazil - Rio de Janeiro /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Cidade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Nova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Malaysia - Kuala Lumpur 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UK - Aberdeen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UK - Dunfermline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Norway - Oslo/Lysaker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Norway - Bergen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Norway - Kongsberg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KS - UAE - Abu Dhabi Kiosk Support Group - Office Hours Only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E688C-CCB4-4303-A982-E87440BEA1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87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A596D-E0A5-4850-848A-42B87D1D75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67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4665" y="1632985"/>
            <a:ext cx="11125200" cy="389413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533400" y="156654"/>
            <a:ext cx="111252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6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4730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832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ssage Take-aw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8006"/>
            <a:ext cx="7476744" cy="32226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3916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05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99C4-BDC0-4966-AF3C-36EBAE549B45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567-DF1A-4459-8124-B20043B04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6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4665" y="1632985"/>
            <a:ext cx="11125200" cy="3894138"/>
          </a:xfrm>
          <a:prstGeom prst="rect">
            <a:avLst/>
          </a:prstGeom>
        </p:spPr>
        <p:txBody>
          <a:bodyPr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533400" y="156656"/>
            <a:ext cx="111252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46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36840" y="1509717"/>
            <a:ext cx="11118952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CONFIDENTIAL </a:t>
            </a:r>
          </a:p>
        </p:txBody>
      </p:sp>
    </p:spTree>
    <p:extLst>
      <p:ext uri="{BB962C8B-B14F-4D97-AF65-F5344CB8AC3E}">
        <p14:creationId xmlns:p14="http://schemas.microsoft.com/office/powerpoint/2010/main" val="38437182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36840" y="1509714"/>
            <a:ext cx="5441189" cy="47529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214287" y="1509712"/>
            <a:ext cx="5441189" cy="47529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78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6840" y="1509712"/>
            <a:ext cx="3548602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/>
          </p:nvPr>
        </p:nvSpPr>
        <p:spPr>
          <a:xfrm>
            <a:off x="4321699" y="1509712"/>
            <a:ext cx="3548602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>
          <a:xfrm>
            <a:off x="8105359" y="1509717"/>
            <a:ext cx="3548602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317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36840" y="1509717"/>
            <a:ext cx="7333777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8106875" y="1509712"/>
            <a:ext cx="3548602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366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632985"/>
            <a:ext cx="11125200" cy="2862755"/>
          </a:xfrm>
          <a:prstGeom prst="rect">
            <a:avLst/>
          </a:prstGeom>
        </p:spPr>
        <p:txBody>
          <a:bodyPr numCol="2" spcCol="228600"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Column Text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454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column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536840" y="1509717"/>
            <a:ext cx="3548602" cy="47539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4321700" y="1509712"/>
            <a:ext cx="7333777" cy="4753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757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949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36840" y="1509713"/>
            <a:ext cx="3548602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21699" y="1509713"/>
            <a:ext cx="3548602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06875" y="1509713"/>
            <a:ext cx="3548602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536840" y="3976688"/>
            <a:ext cx="3548602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7"/>
          </p:nvPr>
        </p:nvSpPr>
        <p:spPr>
          <a:xfrm>
            <a:off x="4321699" y="3976688"/>
            <a:ext cx="3548602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9"/>
          <p:cNvSpPr>
            <a:spLocks noGrp="1"/>
          </p:cNvSpPr>
          <p:nvPr>
            <p:ph sz="quarter" idx="18"/>
          </p:nvPr>
        </p:nvSpPr>
        <p:spPr>
          <a:xfrm>
            <a:off x="8106875" y="3976688"/>
            <a:ext cx="3548602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219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no photo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45611" y="3968496"/>
            <a:ext cx="5751762" cy="7556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791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791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indent="0">
              <a:spcBef>
                <a:spcPts val="0"/>
              </a:spcBef>
              <a:buNone/>
              <a:defRPr/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>
          <a:xfrm>
            <a:off x="745611" y="5949285"/>
            <a:ext cx="2534429" cy="365125"/>
          </a:xfrm>
        </p:spPr>
        <p:txBody>
          <a:bodyPr lIns="0" tIns="0" rIns="0" bIns="0" anchor="b" anchorCtr="0"/>
          <a:lstStyle>
            <a:lvl1pPr>
              <a:defRPr lang="en-US" sz="1393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30E404E7-B8F2-4E70-99AD-8E8EFF2A09DF}" type="datetime1">
              <a:rPr lang="en-US" smtClean="0"/>
              <a:t>9/12/2020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45611" y="2651765"/>
            <a:ext cx="5753117" cy="1307465"/>
          </a:xfrm>
        </p:spPr>
        <p:txBody>
          <a:bodyPr/>
          <a:lstStyle>
            <a:lvl1pPr>
              <a:lnSpc>
                <a:spcPts val="3184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01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072570" y="6259516"/>
            <a:ext cx="1587500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89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9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36840" y="996696"/>
            <a:ext cx="7333777" cy="89916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second line here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6840" y="2209800"/>
            <a:ext cx="7333777" cy="1435100"/>
          </a:xfrm>
          <a:prstGeom prst="rect">
            <a:avLst/>
          </a:prstGeom>
        </p:spPr>
        <p:txBody>
          <a:bodyPr lIns="0" tIns="0" rIns="0" bIns="0"/>
          <a:lstStyle>
            <a:lvl1pPr>
              <a:defRPr sz="1791" b="0">
                <a:solidFill>
                  <a:schemeClr val="bg1"/>
                </a:solidFill>
              </a:defRPr>
            </a:lvl1pPr>
            <a:lvl2pPr>
              <a:defRPr sz="1791">
                <a:solidFill>
                  <a:schemeClr val="bg1"/>
                </a:solidFill>
              </a:defRPr>
            </a:lvl2pPr>
            <a:lvl3pPr marL="0" indent="0">
              <a:buNone/>
              <a:defRPr sz="1791">
                <a:solidFill>
                  <a:schemeClr val="bg1"/>
                </a:solidFill>
              </a:defRPr>
            </a:lvl3pPr>
            <a:lvl4pPr marL="0" indent="0">
              <a:buNone/>
              <a:defRPr sz="1791">
                <a:solidFill>
                  <a:schemeClr val="bg1"/>
                </a:solidFill>
              </a:defRPr>
            </a:lvl4pPr>
            <a:lvl5pPr marL="0" indent="0">
              <a:buNone/>
              <a:defRPr sz="179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597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46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4665" y="1632985"/>
            <a:ext cx="11125200" cy="3894138"/>
          </a:xfrm>
          <a:prstGeom prst="rect">
            <a:avLst/>
          </a:prstGeom>
        </p:spPr>
        <p:txBody>
          <a:bodyPr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15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15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5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533400" y="156656"/>
            <a:ext cx="111252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166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6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8F44-A32E-4E77-AB45-8EC6161D2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F21C9-F0B7-488C-90C5-32F32BD6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D6D3B-2FC0-48C5-B17E-BF9C831F2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6DE92-EF08-4BB3-9909-DD0A7A6F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98E10-8F2D-428F-B144-C4639D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946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54EF-09E9-4F99-AA1C-3D311418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AACA5-598F-4561-8A17-2E63B206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3D2FE-1EBD-47CB-AAAA-4017006AD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F5C4-E28C-4216-8CB4-51A88C52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742B-446D-4014-AFE1-E5AD557B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894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53FA-AC30-44B1-8C14-CA163296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61C4-1F4C-41A2-8B53-19504B19A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C4E2-72DB-4DB5-8C63-218A1198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A3DA-31F4-40A7-933D-655D3BD7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9888-11E0-48A2-A317-92A3A58D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4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632985"/>
            <a:ext cx="11125200" cy="3894138"/>
          </a:xfrm>
          <a:prstGeom prst="rect">
            <a:avLst/>
          </a:prstGeom>
        </p:spPr>
        <p:txBody>
          <a:bodyPr numCol="3" spcCol="228600"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Column Text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7294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13CA-E158-4FA7-BFB8-3DC5548D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29A3-E46A-40FA-BA80-9CAA077E1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23F95-2E28-41A6-8D83-A05A977DA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85159-38C3-475D-9252-67FFD89B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9694F-1AE6-4457-B635-32923CC5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393A5-07D4-4426-810B-5C265D27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568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54A1-7ECC-4067-A0A6-EE65BBF7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403A0-02A3-49AC-A38A-6521D9A77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B5A4E-E804-4885-88BA-F8986D28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19900-DEB9-4174-B5DC-313F144C0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3FBEA-3E0F-44AB-9DDD-8877A710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A135E-58E3-4C1C-B7C2-DF0A5D80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256D5-92C6-4382-8C3F-08E7D96C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5AAA7-5063-4517-8FE3-F6841D40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7179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1D5C-2B68-4A39-94A2-F6ADCD92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85F4D-F28F-4569-9156-F7E44E59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B4356-1710-45B9-9B39-A923791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C25DD-9B87-449C-9E8C-B342622D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897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349CD-1F35-4204-9247-4B6EFE85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750FD0-3D30-4A4D-8BB8-FD42BB70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8F670-CD31-4ACC-9837-92986BD7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813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7BE3-C1B4-459E-B8B5-0790DC2F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ED07-7771-4E4A-9B27-AF997A9CA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8087A-9F1C-403A-A197-4369B2BFB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0F91D-4FAF-4C4F-9F15-18F3BE76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6ABE1-4584-4A74-BFEF-650F138E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ECE4A-59BE-480B-B88F-5CCB3B8F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581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0F9C-6345-453D-944D-4B178F997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A9A73-B7D2-486F-891D-DCD2E2B31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F0DF1-B484-44FB-8FF0-C542A778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9CA0A-53E0-4334-8265-54849CC3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A33EF-81EC-4DA4-A30A-605062FE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A44EE-9CE0-4651-B56C-358D09D2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965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6AA1-002B-420F-BCDC-7EE9D478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AEE44-4668-4542-9C52-DA8D0999D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39DCB-92CB-4792-A92E-FC331970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45E1-1BF5-4BCD-9D74-9B03CEC7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2728D-9CF1-4DAF-A1E1-DC7EC4A9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0897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CA054-376D-4C23-8EDD-2C0E3EBDB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80E0-391D-4405-8506-8F22B20C3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4725-E371-4767-820F-0D892D3B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AC781-19F8-41FD-8DB6-D6073295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EBA19-C499-4537-9876-F8FFDDE6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227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4665" y="1632985"/>
            <a:ext cx="11125200" cy="389413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533400" y="156654"/>
            <a:ext cx="111252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632985"/>
            <a:ext cx="11125200" cy="3894138"/>
          </a:xfrm>
          <a:prstGeom prst="rect">
            <a:avLst/>
          </a:prstGeom>
        </p:spPr>
        <p:txBody>
          <a:bodyPr numCol="3" spcCol="228600"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Column Text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07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3400" y="1521169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62729" y="1521169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792059" y="1525788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4425696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62488" y="4460812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91575" y="4460812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9915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69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1" y="1385508"/>
            <a:ext cx="7203559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1" y="2704268"/>
            <a:ext cx="7203559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59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02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155553"/>
            <a:ext cx="5462588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995989" y="0"/>
            <a:ext cx="6196012" cy="613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1" y="1446215"/>
            <a:ext cx="5186363" cy="4687887"/>
          </a:xfrm>
          <a:prstGeom prst="rect">
            <a:avLst/>
          </a:prstGeom>
        </p:spPr>
        <p:txBody>
          <a:bodyPr/>
          <a:lstStyle>
            <a:lvl1pPr marL="514989" indent="-341220">
              <a:spcAft>
                <a:spcPts val="597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4600" algn="l"/>
              </a:tabLst>
              <a:defRPr sz="199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99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99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99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99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199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99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99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199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4402908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54665" y="1632985"/>
            <a:ext cx="11125200" cy="389413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2"/>
          <p:cNvSpPr>
            <a:spLocks noGrp="1"/>
          </p:cNvSpPr>
          <p:nvPr>
            <p:ph type="title"/>
          </p:nvPr>
        </p:nvSpPr>
        <p:spPr>
          <a:xfrm>
            <a:off x="533400" y="156654"/>
            <a:ext cx="111252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977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632985"/>
            <a:ext cx="11125200" cy="2862755"/>
          </a:xfrm>
          <a:prstGeom prst="rect">
            <a:avLst/>
          </a:prstGeom>
        </p:spPr>
        <p:txBody>
          <a:bodyPr numCol="2" spcCol="228600"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Column Text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8340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1632985"/>
            <a:ext cx="11125200" cy="3894138"/>
          </a:xfrm>
          <a:prstGeom prst="rect">
            <a:avLst/>
          </a:prstGeom>
        </p:spPr>
        <p:txBody>
          <a:bodyPr numCol="3" spcCol="228600"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Column Text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>
              <a:solidFill>
                <a:srgbClr val="494D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7682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3400" y="1521169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62729" y="1521169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792059" y="1525788"/>
            <a:ext cx="2866541" cy="2775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4425696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62488" y="4460812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791575" y="4460812"/>
            <a:ext cx="2867025" cy="170840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>
                <a:solidFill>
                  <a:srgbClr val="494D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137263"/>
            <a:ext cx="11125200" cy="901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35255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5184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1" cy="812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4400" y="6883401"/>
            <a:ext cx="1117600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6492" y="6464301"/>
            <a:ext cx="5181600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00348" y="6464301"/>
            <a:ext cx="450850" cy="149224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8F064-063F-47AA-80C8-AD34895B1197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8096-69B8-441E-AAE9-39089FCD3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707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e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36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33996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Text 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30238"/>
            <a:ext cx="10769600" cy="723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1608261"/>
            <a:ext cx="10769600" cy="3010040"/>
          </a:xfrm>
          <a:prstGeom prst="rect">
            <a:avLst/>
          </a:prstGeom>
        </p:spPr>
        <p:txBody>
          <a:bodyPr numCol="2" spcCol="228600"/>
          <a:lstStyle>
            <a:lvl1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 sz="900" b="0"/>
            </a:lvl1pPr>
          </a:lstStyle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Column text (20pt)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Subheading </a:t>
            </a:r>
          </a:p>
          <a:p>
            <a:pPr>
              <a:spcAft>
                <a:spcPts val="600"/>
              </a:spcAft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text (20pt)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 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r>
              <a:rPr lang="en-US" sz="2000" dirty="0">
                <a:solidFill>
                  <a:srgbClr val="5054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</a:t>
            </a:r>
          </a:p>
          <a:p>
            <a:pPr marL="517525" indent="-342900">
              <a:spcAft>
                <a:spcPts val="600"/>
              </a:spcAft>
              <a:buClr>
                <a:schemeClr val="tx2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7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8200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586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955627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851217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814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9872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9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658630" y="2231346"/>
            <a:ext cx="5800725" cy="916588"/>
          </a:xfrm>
          <a:prstGeom prst="rect">
            <a:avLst/>
          </a:prstGeom>
        </p:spPr>
        <p:txBody>
          <a:bodyPr/>
          <a:lstStyle>
            <a:lvl1pPr>
              <a:lnSpc>
                <a:spcPts val="35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58629" y="3498667"/>
            <a:ext cx="5800725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(18pt)</a:t>
            </a:r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73619" y="4432091"/>
            <a:ext cx="2579247" cy="237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(12pt)</a:t>
            </a:r>
          </a:p>
        </p:txBody>
      </p:sp>
    </p:spTree>
    <p:extLst>
      <p:ext uri="{BB962C8B-B14F-4D97-AF65-F5344CB8AC3E}">
        <p14:creationId xmlns:p14="http://schemas.microsoft.com/office/powerpoint/2010/main" val="1555933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94405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5926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513B6A-23AF-468B-AFC6-8FA1E534408D}"/>
              </a:ext>
            </a:extLst>
          </p:cNvPr>
          <p:cNvSpPr/>
          <p:nvPr userDrawn="1"/>
        </p:nvSpPr>
        <p:spPr>
          <a:xfrm>
            <a:off x="6318915" y="593002"/>
            <a:ext cx="5113965" cy="5671996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00167" y="0"/>
            <a:ext cx="415146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9551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32000" y="0"/>
            <a:ext cx="412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60000" y="0"/>
            <a:ext cx="403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00231FF-70E3-437D-B365-68E5375FE536}"/>
              </a:ext>
            </a:extLst>
          </p:cNvPr>
          <p:cNvSpPr/>
          <p:nvPr userDrawn="1"/>
        </p:nvSpPr>
        <p:spPr>
          <a:xfrm>
            <a:off x="5380236" y="0"/>
            <a:ext cx="1440160" cy="18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C37ACC0-D0FB-4A39-9801-6B151FC56852}"/>
              </a:ext>
            </a:extLst>
          </p:cNvPr>
          <p:cNvSpPr/>
          <p:nvPr userDrawn="1"/>
        </p:nvSpPr>
        <p:spPr>
          <a:xfrm>
            <a:off x="5380236" y="6619664"/>
            <a:ext cx="1440160" cy="238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967075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30956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0354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967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883908"/>
            <a:ext cx="331169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8988492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216353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3444214" y="1883908"/>
            <a:ext cx="2639616" cy="42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1760629" y="1883908"/>
            <a:ext cx="431371" cy="42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654505B-9640-4D9C-B420-F3F09D373208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B441044-DD6C-4257-95CE-F7E59E7F407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89F0967-76C4-4CC2-9513-78958F933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4014216-7F50-42C0-B8C0-FE7D23746D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FFB910C2-AB56-424D-B628-50E4CD4056DF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602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97457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97457"/>
            <a:ext cx="1875635" cy="2389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475359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475359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FAE4E1F-E840-4F4B-9CD9-E4349DBF4530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AF10A14-7385-43AD-ACBA-D34F98A9C6F2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3666D0F-D87C-4896-822E-7289EDEA45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7504F0E-A6B7-45BD-8E2D-591CE17B8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32668C7-1DA3-4BF1-A382-42A780A86920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981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568000" y="1946208"/>
            <a:ext cx="6624000" cy="33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-3076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2782462" y="1946208"/>
            <a:ext cx="2628000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58208"/>
            <a:ext cx="5410462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390221"/>
            <a:ext cx="12192000" cy="8158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8620001-CB7F-4D0F-85CE-3B315021E74D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CED24C5-3D6F-493D-B438-C01C4AEFF83E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5C6C6E4-4FFF-42C6-B5DA-359E70C5FF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904E732-1FD2-4CA1-BE6C-FB42AFC07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CA134A85-ED87-42D1-ABD3-3B2814BCF8D2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/>
          </p:nvPr>
        </p:nvSpPr>
        <p:spPr>
          <a:xfrm>
            <a:off x="533400" y="354108"/>
            <a:ext cx="11125200" cy="95161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78941"/>
            <a:ext cx="2940984" cy="2940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2" y="65880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734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2063013"/>
            <a:ext cx="8404456" cy="3883620"/>
            <a:chOff x="0" y="1992982"/>
            <a:chExt cx="3096864" cy="3380234"/>
          </a:xfrm>
          <a:solidFill>
            <a:schemeClr val="accent2"/>
          </a:solidFill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0" name="그림 5">
            <a:extLst>
              <a:ext uri="{FF2B5EF4-FFF2-40B4-BE49-F238E27FC236}">
                <a16:creationId xmlns:a16="http://schemas.microsoft.com/office/drawing/2014/main" id="{97E02823-D6E9-4BC9-A8C1-2F06F5CF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85" y="1905138"/>
            <a:ext cx="2779457" cy="4555221"/>
          </a:xfrm>
          <a:prstGeom prst="rect">
            <a:avLst/>
          </a:prstGeom>
        </p:spPr>
      </p:pic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B1BE3B03-2F5F-44AD-8D79-5D7B27C1A5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4319" y="2487575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98B8AC6-35CE-4A9B-9003-FDE98A19991A}"/>
              </a:ext>
            </a:extLst>
          </p:cNvPr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CBD2879-5849-4691-9781-4268F5A5A437}"/>
              </a:ext>
            </a:extLst>
          </p:cNvPr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F362ACC-5A58-4ACA-A758-9BC9707C7E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DA1F853-5381-4005-9917-7A5C6D6858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62B819EB-93A5-4EE8-A28D-F3F5148193C8}"/>
              </a:ext>
            </a:extLst>
          </p:cNvPr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00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4313430" y="555801"/>
            <a:ext cx="3600000" cy="31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3416061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21322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8805539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110800" y="3681312"/>
            <a:ext cx="2700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721322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7905539" y="555801"/>
            <a:ext cx="3600000" cy="31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08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1218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bg>
      <p:bgPr>
        <a:solidFill>
          <a:schemeClr val="accent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212976"/>
            <a:ext cx="12192000" cy="3106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accent4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B5D53FA1-409A-4F5F-97C4-2399D18531AF}"/>
              </a:ext>
            </a:extLst>
          </p:cNvPr>
          <p:cNvGrpSpPr/>
          <p:nvPr userDrawn="1"/>
        </p:nvGrpSpPr>
        <p:grpSpPr>
          <a:xfrm>
            <a:off x="2187927" y="902493"/>
            <a:ext cx="7356667" cy="3751977"/>
            <a:chOff x="-612576" y="1705002"/>
            <a:chExt cx="5688632" cy="2537858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969FB361-09E7-4A75-BE80-810B6558E106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B0DD55B0-CC85-48EE-91A7-11167D6D7A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0C4089-2A84-4438-930C-7392D1437CB4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170667" y="1367063"/>
            <a:ext cx="3536161" cy="26518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0632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9476342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4473809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/>
          </p:nvPr>
        </p:nvSpPr>
        <p:spPr>
          <a:xfrm>
            <a:off x="533400" y="354108"/>
            <a:ext cx="11125200" cy="95161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78941"/>
            <a:ext cx="2940984" cy="2940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92" y="65880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73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3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734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96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747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84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690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734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ssage Take-aw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8006"/>
            <a:ext cx="7476744" cy="32226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720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658630" y="2231346"/>
            <a:ext cx="5800725" cy="916588"/>
          </a:xfrm>
          <a:prstGeom prst="rect">
            <a:avLst/>
          </a:prstGeom>
        </p:spPr>
        <p:txBody>
          <a:bodyPr/>
          <a:lstStyle>
            <a:lvl1pPr>
              <a:lnSpc>
                <a:spcPts val="3500"/>
              </a:lnSpc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58629" y="3498667"/>
            <a:ext cx="5800725" cy="530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(18pt)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673619" y="4432091"/>
            <a:ext cx="2579247" cy="237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(12pt)</a:t>
            </a:r>
          </a:p>
        </p:txBody>
      </p:sp>
    </p:spTree>
    <p:extLst>
      <p:ext uri="{BB962C8B-B14F-4D97-AF65-F5344CB8AC3E}">
        <p14:creationId xmlns:p14="http://schemas.microsoft.com/office/powerpoint/2010/main" val="989342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600" y="3135492"/>
            <a:ext cx="3821571" cy="70875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white">
          <a:xfrm>
            <a:off x="0" y="6096000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1"/>
          </a:p>
        </p:txBody>
      </p:sp>
    </p:spTree>
    <p:extLst>
      <p:ext uri="{BB962C8B-B14F-4D97-AF65-F5344CB8AC3E}">
        <p14:creationId xmlns:p14="http://schemas.microsoft.com/office/powerpoint/2010/main" val="151614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3400" y="1385508"/>
            <a:ext cx="7203558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33400" y="2704268"/>
            <a:ext cx="7203558" cy="1186976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3926541"/>
            <a:ext cx="2940984" cy="2940984"/>
            <a:chOff x="0" y="3926541"/>
            <a:chExt cx="2940984" cy="294098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6541"/>
              <a:ext cx="2940984" cy="29409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92" y="6435673"/>
              <a:ext cx="1371600" cy="25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73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8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37755" y="6414408"/>
            <a:ext cx="301604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900" baseline="0">
                <a:latin typeface="Arial" panose="020B0604020202020204" pitchFamily="34" charset="0"/>
                <a:cs typeface="Arial" panose="020B0604020202020204" pitchFamily="34" charset="0"/>
              </a:rPr>
              <a:t> footer text 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fld id="{11B427C5-C2E3-4C10-899D-ACC0DA09E6A6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" y="64356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pos="7152">
          <p15:clr>
            <a:srgbClr val="F26B43"/>
          </p15:clr>
        </p15:guide>
        <p15:guide id="3" orient="horz" pos="3864">
          <p15:clr>
            <a:srgbClr val="F26B43"/>
          </p15:clr>
        </p15:guide>
        <p15:guide id="4" orient="horz" pos="456">
          <p15:clr>
            <a:srgbClr val="F26B43"/>
          </p15:clr>
        </p15:guide>
        <p15:guide id="5" orient="horz" pos="11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3092476" y="0"/>
            <a:ext cx="9137356" cy="6867234"/>
            <a:chOff x="25893" y="0"/>
            <a:chExt cx="9137356" cy="6867234"/>
          </a:xfrm>
        </p:grpSpPr>
        <p:sp>
          <p:nvSpPr>
            <p:cNvPr id="8" name="Rectangle 7"/>
            <p:cNvSpPr/>
            <p:nvPr userDrawn="1"/>
          </p:nvSpPr>
          <p:spPr>
            <a:xfrm>
              <a:off x="2685094" y="1285875"/>
              <a:ext cx="6478155" cy="55721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3" y="0"/>
              <a:ext cx="9133010" cy="6867234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6" y="636924"/>
            <a:ext cx="2972980" cy="5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337755" y="6414408"/>
            <a:ext cx="301604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9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footer text  </a:t>
            </a:r>
            <a:r>
              <a:rPr 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fld id="{11B427C5-C2E3-4C10-899D-ACC0DA09E6A6}" type="slidenum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" y="64356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4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7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pos="73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6840" y="274325"/>
            <a:ext cx="11118952" cy="8240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0072570" y="6259706"/>
            <a:ext cx="1587500" cy="34747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1B427C5-C2E3-4C10-899D-ACC0DA09E6A6}" type="slidenum">
              <a:rPr lang="en-US" sz="896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9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36840" y="1508760"/>
            <a:ext cx="11118952" cy="475488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106876" y="6263640"/>
            <a:ext cx="1652349" cy="33832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896">
                <a:solidFill>
                  <a:srgbClr val="53565A"/>
                </a:solidFill>
              </a:defRPr>
            </a:lvl1pPr>
          </a:lstStyle>
          <a:p>
            <a:r>
              <a:rPr lang="en-US" dirty="0"/>
              <a:t>CONFIDENTIAL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" t="19725" r="7458" b="22905"/>
          <a:stretch/>
        </p:blipFill>
        <p:spPr>
          <a:xfrm>
            <a:off x="521297" y="6421473"/>
            <a:ext cx="1440672" cy="3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739" r:id="rId11"/>
  </p:sldLayoutIdLst>
  <p:hf hdr="0"/>
  <p:txStyles>
    <p:titleStyle>
      <a:lvl1pPr algn="l" defTabSz="909898" rtl="0" eaLnBrk="1" latinLnBrk="0" hangingPunct="1">
        <a:lnSpc>
          <a:spcPts val="3184"/>
        </a:lnSpc>
        <a:spcBef>
          <a:spcPct val="0"/>
        </a:spcBef>
        <a:buNone/>
        <a:defRPr sz="3184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None/>
        <a:defRPr sz="1990" b="1" kern="1200">
          <a:solidFill>
            <a:srgbClr val="512D6D"/>
          </a:solidFill>
          <a:latin typeface="+mn-lt"/>
          <a:ea typeface="+mn-ea"/>
          <a:cs typeface="+mn-cs"/>
        </a:defRPr>
      </a:lvl1pPr>
      <a:lvl2pPr marL="0" indent="0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Tx/>
        <a:buNone/>
        <a:defRPr sz="1990" kern="1200">
          <a:solidFill>
            <a:srgbClr val="53565A"/>
          </a:solidFill>
          <a:latin typeface="+mn-lt"/>
          <a:ea typeface="+mn-ea"/>
          <a:cs typeface="+mn-cs"/>
        </a:defRPr>
      </a:lvl2pPr>
      <a:lvl3pPr marL="181979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791" kern="1200">
          <a:solidFill>
            <a:srgbClr val="53565A"/>
          </a:solidFill>
          <a:latin typeface="+mn-lt"/>
          <a:ea typeface="+mn-ea"/>
          <a:cs typeface="+mn-cs"/>
        </a:defRPr>
      </a:lvl3pPr>
      <a:lvl4pPr marL="363959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-"/>
        <a:defRPr sz="1592" kern="1200">
          <a:solidFill>
            <a:srgbClr val="53565A"/>
          </a:solidFill>
          <a:latin typeface="+mn-lt"/>
          <a:ea typeface="+mn-ea"/>
          <a:cs typeface="+mn-cs"/>
        </a:defRPr>
      </a:lvl4pPr>
      <a:lvl5pPr marL="545938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393" kern="1200">
          <a:solidFill>
            <a:srgbClr val="53565A"/>
          </a:solidFill>
          <a:latin typeface="+mn-lt"/>
          <a:ea typeface="+mn-ea"/>
          <a:cs typeface="+mn-cs"/>
        </a:defRPr>
      </a:lvl5pPr>
      <a:lvl6pPr marL="545938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393" kern="1200">
          <a:solidFill>
            <a:srgbClr val="53565A"/>
          </a:solidFill>
          <a:latin typeface="+mn-lt"/>
          <a:ea typeface="+mn-ea"/>
          <a:cs typeface="+mn-cs"/>
        </a:defRPr>
      </a:lvl6pPr>
      <a:lvl7pPr marL="545938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393" kern="1200">
          <a:solidFill>
            <a:srgbClr val="53565A"/>
          </a:solidFill>
          <a:latin typeface="+mn-lt"/>
          <a:ea typeface="+mn-ea"/>
          <a:cs typeface="+mn-cs"/>
        </a:defRPr>
      </a:lvl7pPr>
      <a:lvl8pPr marL="545938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393" kern="1200">
          <a:solidFill>
            <a:srgbClr val="53565A"/>
          </a:solidFill>
          <a:latin typeface="+mn-lt"/>
          <a:ea typeface="+mn-ea"/>
          <a:cs typeface="+mn-cs"/>
        </a:defRPr>
      </a:lvl8pPr>
      <a:lvl9pPr marL="545938" indent="-181979" algn="l" defTabSz="909898" rtl="0" eaLnBrk="1" latinLnBrk="0" hangingPunct="1">
        <a:lnSpc>
          <a:spcPct val="100000"/>
        </a:lnSpc>
        <a:spcBef>
          <a:spcPts val="0"/>
        </a:spcBef>
        <a:spcAft>
          <a:spcPts val="597"/>
        </a:spcAft>
        <a:buFont typeface="Arial" panose="020B0604020202020204" pitchFamily="34" charset="0"/>
        <a:buChar char="•"/>
        <a:defRPr sz="1393" kern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54949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09898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64846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19795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274744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29693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184641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639590" algn="l" defTabSz="909898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77">
          <p15:clr>
            <a:srgbClr val="F26B43"/>
          </p15:clr>
        </p15:guide>
        <p15:guide id="8" orient="horz" pos="3943">
          <p15:clr>
            <a:srgbClr val="F26B43"/>
          </p15:clr>
        </p15:guide>
        <p15:guide id="11" pos="342">
          <p15:clr>
            <a:srgbClr val="F26B43"/>
          </p15:clr>
        </p15:guide>
        <p15:guide id="12" pos="1390">
          <p15:clr>
            <a:srgbClr val="F26B43"/>
          </p15:clr>
        </p15:guide>
        <p15:guide id="13" pos="1538">
          <p15:clr>
            <a:srgbClr val="F26B43"/>
          </p15:clr>
        </p15:guide>
        <p15:guide id="14" pos="2585">
          <p15:clr>
            <a:srgbClr val="F26B43"/>
          </p15:clr>
        </p15:guide>
        <p15:guide id="15" pos="2736">
          <p15:clr>
            <a:srgbClr val="F26B43"/>
          </p15:clr>
        </p15:guide>
        <p15:guide id="16" pos="3785">
          <p15:clr>
            <a:srgbClr val="F26B43"/>
          </p15:clr>
        </p15:guide>
        <p15:guide id="17" pos="3931">
          <p15:clr>
            <a:srgbClr val="F26B43"/>
          </p15:clr>
        </p15:guide>
        <p15:guide id="18" pos="4982">
          <p15:clr>
            <a:srgbClr val="F26B43"/>
          </p15:clr>
        </p15:guide>
        <p15:guide id="19" pos="5132">
          <p15:clr>
            <a:srgbClr val="F26B43"/>
          </p15:clr>
        </p15:guide>
        <p15:guide id="20" pos="6178">
          <p15:clr>
            <a:srgbClr val="F26B43"/>
          </p15:clr>
        </p15:guide>
        <p15:guide id="21" pos="6330">
          <p15:clr>
            <a:srgbClr val="F26B43"/>
          </p15:clr>
        </p15:guide>
        <p15:guide id="22" pos="7378">
          <p15:clr>
            <a:srgbClr val="F26B43"/>
          </p15:clr>
        </p15:guide>
        <p15:guide id="23" orient="horz" pos="170">
          <p15:clr>
            <a:srgbClr val="F26B43"/>
          </p15:clr>
        </p15:guide>
        <p15:guide id="24" orient="horz" pos="951">
          <p15:clr>
            <a:srgbClr val="F26B43"/>
          </p15:clr>
        </p15:guide>
        <p15:guide id="25" orient="horz" pos="1872">
          <p15:clr>
            <a:srgbClr val="F26B43"/>
          </p15:clr>
        </p15:guide>
        <p15:guide id="26" orient="horz" pos="3021">
          <p15:clr>
            <a:srgbClr val="F26B43"/>
          </p15:clr>
        </p15:guide>
        <p15:guide id="27" orient="horz" pos="2907">
          <p15:clr>
            <a:srgbClr val="F26B43"/>
          </p15:clr>
        </p15:guide>
        <p15:guide id="28" orient="horz" pos="1989">
          <p15:clr>
            <a:srgbClr val="F26B43"/>
          </p15:clr>
        </p15:guide>
        <p15:guide id="29" orient="horz" pos="2391">
          <p15:clr>
            <a:srgbClr val="F26B43"/>
          </p15:clr>
        </p15:guide>
        <p15:guide id="30" orient="horz" pos="2505">
          <p15:clr>
            <a:srgbClr val="F26B43"/>
          </p15:clr>
        </p15:guide>
        <p15:guide id="31" orient="horz" pos="41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27792-CF06-42AD-852E-87D16835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1D920-EE47-4EE7-BDB1-3E630E283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D1011-C53A-4C37-8A5B-8B07A838F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E50AF-98E5-40E7-A60D-7ECE2764D362}" type="datetimeFigureOut">
              <a:rPr lang="pt-BR" smtClean="0"/>
              <a:t>12/09/2020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BECD6-2BCC-44E1-BB1F-0F5AB36ED0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F2057-F63C-49C0-823A-01D67E7C0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53FF-6A72-49CD-BBCC-839394D9A8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26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37755" y="6414408"/>
            <a:ext cx="301604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en-US" sz="900" baseline="0">
                <a:latin typeface="Arial" panose="020B0604020202020204" pitchFamily="34" charset="0"/>
                <a:cs typeface="Arial" panose="020B0604020202020204" pitchFamily="34" charset="0"/>
              </a:rPr>
              <a:t> footer text 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|  </a:t>
            </a:r>
            <a:fld id="{11B427C5-C2E3-4C10-899D-ACC0DA09E6A6}" type="slidenum">
              <a:rPr lang="en-US" sz="9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" y="64356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1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  <p15:guide id="2" pos="7152">
          <p15:clr>
            <a:srgbClr val="F26B43"/>
          </p15:clr>
        </p15:guide>
        <p15:guide id="3" orient="horz" pos="3864">
          <p15:clr>
            <a:srgbClr val="F26B43"/>
          </p15:clr>
        </p15:guide>
        <p15:guide id="4" orient="horz" pos="456">
          <p15:clr>
            <a:srgbClr val="F26B43"/>
          </p15:clr>
        </p15:guide>
        <p15:guide id="5" orient="horz" pos="117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15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" y="6435673"/>
            <a:ext cx="1371600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0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9" r:id="rId7"/>
    <p:sldLayoutId id="214748375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orient="horz" pos="456">
          <p15:clr>
            <a:srgbClr val="F26B43"/>
          </p15:clr>
        </p15:guide>
        <p15:guide id="3" pos="73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png"/><Relationship Id="rId5" Type="http://schemas.openxmlformats.org/officeDocument/2006/relationships/image" Target="../media/image49.jpe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rvicenow.com/bundle/orlando-release-notes/page/release-notes/upgrades/reference/upgrade.html" TargetMode="External"/><Relationship Id="rId2" Type="http://schemas.openxmlformats.org/officeDocument/2006/relationships/hyperlink" Target="https://docs.servicenow.com/bundle/orlando-release-notes/page/release-notes/release-notes-summaries.html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hyperlink" Target="https://docs.servicenow.com/bundle/orlando-release-notes/page/release-notes/upgrades/concept/upgrades-overview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7163CB79-62CA-4152-9E15-BEC2467D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19" y="2958519"/>
            <a:ext cx="4356000" cy="760070"/>
          </a:xfrm>
        </p:spPr>
        <p:txBody>
          <a:bodyPr anchor="t"/>
          <a:lstStyle/>
          <a:p>
            <a:pPr>
              <a:lnSpc>
                <a:spcPct val="100000"/>
              </a:lnSpc>
              <a:defRPr/>
            </a:pPr>
            <a:br>
              <a:rPr lang="en-US" sz="1800" b="1" dirty="0">
                <a:solidFill>
                  <a:srgbClr val="7C7D80"/>
                </a:solidFill>
                <a:latin typeface="Arial" charset="0"/>
                <a:cs typeface="Arial" charset="0"/>
              </a:rPr>
            </a:br>
            <a:br>
              <a:rPr lang="en-US" sz="1800" b="1" dirty="0">
                <a:solidFill>
                  <a:srgbClr val="7C7D80"/>
                </a:solidFill>
                <a:latin typeface="Arial" charset="0"/>
                <a:cs typeface="Arial" charset="0"/>
              </a:rPr>
            </a:br>
            <a:br>
              <a:rPr lang="en-US" sz="1800" b="1" dirty="0">
                <a:solidFill>
                  <a:srgbClr val="7C7D80"/>
                </a:solidFill>
                <a:latin typeface="Arial" charset="0"/>
                <a:cs typeface="Arial" charset="0"/>
              </a:rPr>
            </a:br>
            <a:br>
              <a:rPr lang="en-US" sz="1800" b="1" dirty="0">
                <a:solidFill>
                  <a:srgbClr val="7C7D80"/>
                </a:solidFill>
                <a:latin typeface="Arial" charset="0"/>
                <a:cs typeface="Arial" charset="0"/>
              </a:rPr>
            </a:br>
            <a:endParaRPr lang="en-US" b="1" i="1" u="sng" dirty="0">
              <a:solidFill>
                <a:srgbClr val="7030A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C4F53FF-FD5B-492A-9DEF-1CF755164C90}"/>
              </a:ext>
            </a:extLst>
          </p:cNvPr>
          <p:cNvSpPr txBox="1">
            <a:spLocks/>
          </p:cNvSpPr>
          <p:nvPr/>
        </p:nvSpPr>
        <p:spPr>
          <a:xfrm>
            <a:off x="716824" y="4667330"/>
            <a:ext cx="2178000" cy="2373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C7D8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Sept, 2020</a:t>
            </a:r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DCB9F6DD-8320-4642-9A4B-137DB814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8" y="3897010"/>
            <a:ext cx="1310156" cy="1474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9E7E4E-DCAC-459C-A54F-5E665229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703" y="3814138"/>
            <a:ext cx="1318632" cy="313225"/>
          </a:xfrm>
          <a:prstGeom prst="rect">
            <a:avLst/>
          </a:prstGeom>
        </p:spPr>
      </p:pic>
      <p:sp>
        <p:nvSpPr>
          <p:cNvPr id="17" name="Title 8">
            <a:extLst>
              <a:ext uri="{FF2B5EF4-FFF2-40B4-BE49-F238E27FC236}">
                <a16:creationId xmlns:a16="http://schemas.microsoft.com/office/drawing/2014/main" id="{53FE4513-E714-4B03-A2F5-071DF8EB2FE0}"/>
              </a:ext>
            </a:extLst>
          </p:cNvPr>
          <p:cNvSpPr txBox="1">
            <a:spLocks/>
          </p:cNvSpPr>
          <p:nvPr/>
        </p:nvSpPr>
        <p:spPr>
          <a:xfrm>
            <a:off x="716824" y="3405353"/>
            <a:ext cx="1682090" cy="31323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C7D80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ITSM tools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C7D80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</a:br>
            <a:endParaRPr kumimoji="0" lang="en-US" sz="3200" b="1" i="1" u="sng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22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Orlando upgrade </a:t>
            </a:r>
            <a:r>
              <a:rPr lang="pt-BR" altLang="it-IT" sz="2000" b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6614824-F3D9-40FD-9AE5-9BC844119D91}"/>
              </a:ext>
            </a:extLst>
          </p:cNvPr>
          <p:cNvSpPr txBox="1">
            <a:spLocks/>
          </p:cNvSpPr>
          <p:nvPr/>
        </p:nvSpPr>
        <p:spPr bwMode="auto">
          <a:xfrm>
            <a:off x="234778" y="2157474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TechnipFMC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7C4069-4947-44C9-B13A-19C608072A9F}"/>
              </a:ext>
            </a:extLst>
          </p:cNvPr>
          <p:cNvGrpSpPr/>
          <p:nvPr/>
        </p:nvGrpSpPr>
        <p:grpSpPr>
          <a:xfrm>
            <a:off x="361417" y="2964546"/>
            <a:ext cx="2996460" cy="2892427"/>
            <a:chOff x="3495366" y="1308148"/>
            <a:chExt cx="2996460" cy="28924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630598-F528-4117-8749-0C0009859434}"/>
                </a:ext>
              </a:extLst>
            </p:cNvPr>
            <p:cNvGrpSpPr/>
            <p:nvPr/>
          </p:nvGrpSpPr>
          <p:grpSpPr>
            <a:xfrm>
              <a:off x="4252979" y="1308148"/>
              <a:ext cx="2232000" cy="396000"/>
              <a:chOff x="3384330" y="4649739"/>
              <a:chExt cx="2232000" cy="396000"/>
            </a:xfrm>
          </p:grpSpPr>
          <p:sp>
            <p:nvSpPr>
              <p:cNvPr id="25" name="Speech Bubble: Rectangle with Corners Rounded 24">
                <a:extLst>
                  <a:ext uri="{FF2B5EF4-FFF2-40B4-BE49-F238E27FC236}">
                    <a16:creationId xmlns:a16="http://schemas.microsoft.com/office/drawing/2014/main" id="{8712F277-9BBD-4152-86BA-6B271C744BCB}"/>
                  </a:ext>
                </a:extLst>
              </p:cNvPr>
              <p:cNvSpPr/>
              <p:nvPr/>
            </p:nvSpPr>
            <p:spPr>
              <a:xfrm>
                <a:off x="4536330" y="4649739"/>
                <a:ext cx="1080000" cy="396000"/>
              </a:xfrm>
              <a:prstGeom prst="wedgeRoundRectCallout">
                <a:avLst>
                  <a:gd name="adj1" fmla="val 21845"/>
                  <a:gd name="adj2" fmla="val 91072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novasand</a:t>
                </a:r>
                <a:endParaRPr lang="en-US" sz="900" dirty="0"/>
              </a:p>
            </p:txBody>
          </p:sp>
          <p:sp>
            <p:nvSpPr>
              <p:cNvPr id="26" name="Speech Bubble: Rectangle with Corners Rounded 25">
                <a:extLst>
                  <a:ext uri="{FF2B5EF4-FFF2-40B4-BE49-F238E27FC236}">
                    <a16:creationId xmlns:a16="http://schemas.microsoft.com/office/drawing/2014/main" id="{974A27A0-E338-41DB-8185-A49E73E81BD8}"/>
                  </a:ext>
                </a:extLst>
              </p:cNvPr>
              <p:cNvSpPr/>
              <p:nvPr/>
            </p:nvSpPr>
            <p:spPr>
              <a:xfrm>
                <a:off x="3384330" y="4649739"/>
                <a:ext cx="1080000" cy="396000"/>
              </a:xfrm>
              <a:prstGeom prst="wedgeRoundRectCallout">
                <a:avLst>
                  <a:gd name="adj1" fmla="val 21845"/>
                  <a:gd name="adj2" fmla="val 91072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novaint</a:t>
                </a:r>
                <a:endParaRPr lang="en-US" sz="9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4EB15E-D3EF-44C8-A11D-5DEA77C46154}"/>
                </a:ext>
              </a:extLst>
            </p:cNvPr>
            <p:cNvGrpSpPr/>
            <p:nvPr/>
          </p:nvGrpSpPr>
          <p:grpSpPr>
            <a:xfrm>
              <a:off x="3495366" y="1923335"/>
              <a:ext cx="2996460" cy="2277240"/>
              <a:chOff x="5331540" y="1741430"/>
              <a:chExt cx="2996460" cy="227724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0C3FD67-E6D8-4741-83E0-401192874831}"/>
                  </a:ext>
                </a:extLst>
              </p:cNvPr>
              <p:cNvGrpSpPr/>
              <p:nvPr/>
            </p:nvGrpSpPr>
            <p:grpSpPr>
              <a:xfrm>
                <a:off x="5331540" y="1741430"/>
                <a:ext cx="2989613" cy="720000"/>
                <a:chOff x="5331540" y="1741430"/>
                <a:chExt cx="2989613" cy="720000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09F79C74-86A3-48E6-91B8-7847081651BF}"/>
                    </a:ext>
                  </a:extLst>
                </p:cNvPr>
                <p:cNvSpPr/>
                <p:nvPr/>
              </p:nvSpPr>
              <p:spPr>
                <a:xfrm>
                  <a:off x="6089153" y="1741430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125A5BF3-6C6C-4405-9927-6558A75CC379}"/>
                    </a:ext>
                  </a:extLst>
                </p:cNvPr>
                <p:cNvSpPr/>
                <p:nvPr/>
              </p:nvSpPr>
              <p:spPr>
                <a:xfrm>
                  <a:off x="5331540" y="1741430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PROD</a:t>
                  </a:r>
                  <a:b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CLONE</a:t>
                  </a:r>
                  <a:endParaRPr lang="en-US" sz="1000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0FCA1B8-041A-4EBD-AFC3-6D36ADAB60CD}"/>
                  </a:ext>
                </a:extLst>
              </p:cNvPr>
              <p:cNvGrpSpPr/>
              <p:nvPr/>
            </p:nvGrpSpPr>
            <p:grpSpPr>
              <a:xfrm>
                <a:off x="5331540" y="2520050"/>
                <a:ext cx="2989613" cy="720000"/>
                <a:chOff x="5331540" y="2519066"/>
                <a:chExt cx="2989613" cy="72000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0D0E6960-94E4-42D8-B70F-045807338FE1}"/>
                    </a:ext>
                  </a:extLst>
                </p:cNvPr>
                <p:cNvSpPr/>
                <p:nvPr/>
              </p:nvSpPr>
              <p:spPr>
                <a:xfrm>
                  <a:off x="6089153" y="2519066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E04195DC-577B-4DD3-AF71-D3F42BF4EC26}"/>
                    </a:ext>
                  </a:extLst>
                </p:cNvPr>
                <p:cNvSpPr/>
                <p:nvPr/>
              </p:nvSpPr>
              <p:spPr>
                <a:xfrm>
                  <a:off x="5331540" y="2519066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UPG.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3D58D96-0636-4214-A09F-B304255ADE4F}"/>
                  </a:ext>
                </a:extLst>
              </p:cNvPr>
              <p:cNvGrpSpPr/>
              <p:nvPr/>
            </p:nvGrpSpPr>
            <p:grpSpPr>
              <a:xfrm>
                <a:off x="5338387" y="3298670"/>
                <a:ext cx="2989613" cy="720000"/>
                <a:chOff x="5338387" y="3298670"/>
                <a:chExt cx="2989613" cy="720000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0BFFF254-0637-4DD9-9AC9-E55C07C43DE2}"/>
                    </a:ext>
                  </a:extLst>
                </p:cNvPr>
                <p:cNvSpPr/>
                <p:nvPr/>
              </p:nvSpPr>
              <p:spPr>
                <a:xfrm>
                  <a:off x="6096000" y="3298670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D4CDF184-2062-4ED2-92DC-FC0AA374D9B6}"/>
                    </a:ext>
                  </a:extLst>
                </p:cNvPr>
                <p:cNvSpPr/>
                <p:nvPr/>
              </p:nvSpPr>
              <p:spPr>
                <a:xfrm>
                  <a:off x="5338387" y="3298670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CHECK</a:t>
                  </a: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68E8C0-0B74-4D96-9FF1-68EFD54B5C56}"/>
              </a:ext>
            </a:extLst>
          </p:cNvPr>
          <p:cNvGrpSpPr/>
          <p:nvPr/>
        </p:nvGrpSpPr>
        <p:grpSpPr>
          <a:xfrm>
            <a:off x="8552222" y="2979832"/>
            <a:ext cx="2996460" cy="2098521"/>
            <a:chOff x="8448743" y="1635347"/>
            <a:chExt cx="2996460" cy="2098521"/>
          </a:xfrm>
        </p:grpSpPr>
        <p:sp>
          <p:nvSpPr>
            <p:cNvPr id="28" name="Speech Bubble: Rectangle with Corners Rounded 27">
              <a:extLst>
                <a:ext uri="{FF2B5EF4-FFF2-40B4-BE49-F238E27FC236}">
                  <a16:creationId xmlns:a16="http://schemas.microsoft.com/office/drawing/2014/main" id="{39392E1D-E167-4E6B-B3FD-BAE04CA1E9E3}"/>
                </a:ext>
              </a:extLst>
            </p:cNvPr>
            <p:cNvSpPr/>
            <p:nvPr/>
          </p:nvSpPr>
          <p:spPr>
            <a:xfrm>
              <a:off x="9489072" y="1635347"/>
              <a:ext cx="1080000" cy="396000"/>
            </a:xfrm>
            <a:prstGeom prst="wedgeRoundRectCallout">
              <a:avLst>
                <a:gd name="adj1" fmla="val 21845"/>
                <a:gd name="adj2" fmla="val 91072"/>
                <a:gd name="adj3" fmla="val 16667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technip</a:t>
              </a:r>
              <a:endParaRPr lang="en-US" sz="9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25882F-A891-488E-B478-0544CDC2F220}"/>
                </a:ext>
              </a:extLst>
            </p:cNvPr>
            <p:cNvGrpSpPr/>
            <p:nvPr/>
          </p:nvGrpSpPr>
          <p:grpSpPr>
            <a:xfrm>
              <a:off x="8448743" y="2235248"/>
              <a:ext cx="2996460" cy="1498620"/>
              <a:chOff x="5331540" y="2520050"/>
              <a:chExt cx="2996460" cy="14986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3FCFBB4-5C98-44F5-9B4E-21060AD2905E}"/>
                  </a:ext>
                </a:extLst>
              </p:cNvPr>
              <p:cNvGrpSpPr/>
              <p:nvPr/>
            </p:nvGrpSpPr>
            <p:grpSpPr>
              <a:xfrm>
                <a:off x="5331540" y="2520050"/>
                <a:ext cx="2989613" cy="720000"/>
                <a:chOff x="5331540" y="2519066"/>
                <a:chExt cx="2989613" cy="72000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CEB0E714-A021-4416-8357-0892DEF5AF2D}"/>
                    </a:ext>
                  </a:extLst>
                </p:cNvPr>
                <p:cNvSpPr/>
                <p:nvPr/>
              </p:nvSpPr>
              <p:spPr>
                <a:xfrm>
                  <a:off x="6089153" y="2519066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8F4304C9-DB4B-42E7-BB99-5881633FE325}"/>
                    </a:ext>
                  </a:extLst>
                </p:cNvPr>
                <p:cNvSpPr/>
                <p:nvPr/>
              </p:nvSpPr>
              <p:spPr>
                <a:xfrm>
                  <a:off x="5331540" y="2519066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UPG.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5D2ACCA-420C-4223-8EA4-2335DCC6A5FC}"/>
                  </a:ext>
                </a:extLst>
              </p:cNvPr>
              <p:cNvGrpSpPr/>
              <p:nvPr/>
            </p:nvGrpSpPr>
            <p:grpSpPr>
              <a:xfrm>
                <a:off x="5338387" y="3298670"/>
                <a:ext cx="2989613" cy="720000"/>
                <a:chOff x="5338387" y="3298670"/>
                <a:chExt cx="2989613" cy="720000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6DA939C0-DC6B-4142-8C15-25705A703AE3}"/>
                    </a:ext>
                  </a:extLst>
                </p:cNvPr>
                <p:cNvSpPr/>
                <p:nvPr/>
              </p:nvSpPr>
              <p:spPr>
                <a:xfrm>
                  <a:off x="6096000" y="3298670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CB2262FD-A56D-48A1-B78C-0D5D803A7877}"/>
                    </a:ext>
                  </a:extLst>
                </p:cNvPr>
                <p:cNvSpPr/>
                <p:nvPr/>
              </p:nvSpPr>
              <p:spPr>
                <a:xfrm>
                  <a:off x="5338387" y="3298670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HYP.</a:t>
                  </a:r>
                  <a:b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CARE</a:t>
                  </a:r>
                </a:p>
              </p:txBody>
            </p:sp>
          </p:grp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5D84A2-7299-4DB9-9C62-11C994215397}"/>
              </a:ext>
            </a:extLst>
          </p:cNvPr>
          <p:cNvGrpSpPr/>
          <p:nvPr/>
        </p:nvGrpSpPr>
        <p:grpSpPr>
          <a:xfrm>
            <a:off x="4597770" y="2961812"/>
            <a:ext cx="2996460" cy="2895161"/>
            <a:chOff x="4098151" y="1667878"/>
            <a:chExt cx="2996460" cy="289516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BD4F89-D85C-4D53-897C-BC89AE7030F3}"/>
                </a:ext>
              </a:extLst>
            </p:cNvPr>
            <p:cNvGrpSpPr/>
            <p:nvPr/>
          </p:nvGrpSpPr>
          <p:grpSpPr>
            <a:xfrm>
              <a:off x="4849451" y="1667878"/>
              <a:ext cx="2245160" cy="396000"/>
              <a:chOff x="3384330" y="5229341"/>
              <a:chExt cx="2245160" cy="396000"/>
            </a:xfrm>
          </p:grpSpPr>
          <p:sp>
            <p:nvSpPr>
              <p:cNvPr id="48" name="Speech Bubble: Rectangle with Corners Rounded 47">
                <a:extLst>
                  <a:ext uri="{FF2B5EF4-FFF2-40B4-BE49-F238E27FC236}">
                    <a16:creationId xmlns:a16="http://schemas.microsoft.com/office/drawing/2014/main" id="{BA3F0FB1-BABB-43ED-991E-A8B9D9CB05A2}"/>
                  </a:ext>
                </a:extLst>
              </p:cNvPr>
              <p:cNvSpPr/>
              <p:nvPr/>
            </p:nvSpPr>
            <p:spPr>
              <a:xfrm>
                <a:off x="4549490" y="5229341"/>
                <a:ext cx="1080000" cy="396000"/>
              </a:xfrm>
              <a:prstGeom prst="wedgeRoundRectCallout">
                <a:avLst>
                  <a:gd name="adj1" fmla="val 21845"/>
                  <a:gd name="adj2" fmla="val 91072"/>
                  <a:gd name="adj3" fmla="val 16667"/>
                </a:avLst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novatest</a:t>
                </a:r>
                <a:endParaRPr lang="en-US" sz="900" dirty="0"/>
              </a:p>
            </p:txBody>
          </p:sp>
          <p:sp>
            <p:nvSpPr>
              <p:cNvPr id="49" name="Speech Bubble: Rectangle with Corners Rounded 48">
                <a:extLst>
                  <a:ext uri="{FF2B5EF4-FFF2-40B4-BE49-F238E27FC236}">
                    <a16:creationId xmlns:a16="http://schemas.microsoft.com/office/drawing/2014/main" id="{75115A6C-FB6E-4815-981B-05BD9E636342}"/>
                  </a:ext>
                </a:extLst>
              </p:cNvPr>
              <p:cNvSpPr/>
              <p:nvPr/>
            </p:nvSpPr>
            <p:spPr>
              <a:xfrm>
                <a:off x="3384330" y="5229341"/>
                <a:ext cx="1080000" cy="396000"/>
              </a:xfrm>
              <a:prstGeom prst="wedgeRoundRectCallout">
                <a:avLst>
                  <a:gd name="adj1" fmla="val 21845"/>
                  <a:gd name="adj2" fmla="val 91072"/>
                  <a:gd name="adj3" fmla="val 16667"/>
                </a:avLst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novadev</a:t>
                </a:r>
                <a:endParaRPr lang="en-US" sz="90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8F9E0A7-CD18-439D-934C-0B8D68B1F354}"/>
                </a:ext>
              </a:extLst>
            </p:cNvPr>
            <p:cNvGrpSpPr/>
            <p:nvPr/>
          </p:nvGrpSpPr>
          <p:grpSpPr>
            <a:xfrm>
              <a:off x="4098151" y="2285799"/>
              <a:ext cx="2996460" cy="2277240"/>
              <a:chOff x="5331540" y="1741430"/>
              <a:chExt cx="2996460" cy="227724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606E99D-200E-4037-AF91-DED2680C22CC}"/>
                  </a:ext>
                </a:extLst>
              </p:cNvPr>
              <p:cNvGrpSpPr/>
              <p:nvPr/>
            </p:nvGrpSpPr>
            <p:grpSpPr>
              <a:xfrm>
                <a:off x="5331540" y="1741430"/>
                <a:ext cx="2989613" cy="720000"/>
                <a:chOff x="5331540" y="1741430"/>
                <a:chExt cx="2989613" cy="720000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174AE016-C533-4A0E-AE60-B936ED750EC3}"/>
                    </a:ext>
                  </a:extLst>
                </p:cNvPr>
                <p:cNvSpPr/>
                <p:nvPr/>
              </p:nvSpPr>
              <p:spPr>
                <a:xfrm>
                  <a:off x="6089153" y="1741430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8927F8BE-A3D6-4012-9B52-706FBA2B5376}"/>
                    </a:ext>
                  </a:extLst>
                </p:cNvPr>
                <p:cNvSpPr/>
                <p:nvPr/>
              </p:nvSpPr>
              <p:spPr>
                <a:xfrm>
                  <a:off x="5331540" y="1741430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PROD</a:t>
                  </a:r>
                  <a:b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CLONE</a:t>
                  </a:r>
                  <a:endParaRPr lang="en-US" sz="1000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51370AD-C260-4C57-A308-E4B0C6FA9CBE}"/>
                  </a:ext>
                </a:extLst>
              </p:cNvPr>
              <p:cNvGrpSpPr/>
              <p:nvPr/>
            </p:nvGrpSpPr>
            <p:grpSpPr>
              <a:xfrm>
                <a:off x="5331540" y="2520050"/>
                <a:ext cx="2989613" cy="720000"/>
                <a:chOff x="5331540" y="2519066"/>
                <a:chExt cx="2989613" cy="720000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C33C699B-947C-4A9F-84B7-7B3BF626A25D}"/>
                    </a:ext>
                  </a:extLst>
                </p:cNvPr>
                <p:cNvSpPr/>
                <p:nvPr/>
              </p:nvSpPr>
              <p:spPr>
                <a:xfrm>
                  <a:off x="6089153" y="2519066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3DEBEDD7-13E9-4696-83BE-16F0BF427DF2}"/>
                    </a:ext>
                  </a:extLst>
                </p:cNvPr>
                <p:cNvSpPr/>
                <p:nvPr/>
              </p:nvSpPr>
              <p:spPr>
                <a:xfrm>
                  <a:off x="5331540" y="2519066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UPG.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D7E666A-EF79-4227-818B-BA9B8F60DB17}"/>
                  </a:ext>
                </a:extLst>
              </p:cNvPr>
              <p:cNvGrpSpPr/>
              <p:nvPr/>
            </p:nvGrpSpPr>
            <p:grpSpPr>
              <a:xfrm>
                <a:off x="5338387" y="3298670"/>
                <a:ext cx="2989613" cy="720000"/>
                <a:chOff x="5338387" y="3298670"/>
                <a:chExt cx="2989613" cy="720000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21876419-72CE-4EDA-BAB1-03D79FDFC62C}"/>
                    </a:ext>
                  </a:extLst>
                </p:cNvPr>
                <p:cNvSpPr/>
                <p:nvPr/>
              </p:nvSpPr>
              <p:spPr>
                <a:xfrm>
                  <a:off x="6096000" y="3298670"/>
                  <a:ext cx="2232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Sep 7, 2020</a:t>
                  </a:r>
                  <a:br>
                    <a:rPr lang="en-US" sz="12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10 PM Europe/London</a:t>
                  </a:r>
                  <a:b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</a:br>
                  <a:r>
                    <a:rPr lang="en-US" sz="1000" dirty="0">
                      <a:solidFill>
                        <a:srgbClr val="293E40"/>
                      </a:solidFill>
                      <a:latin typeface="Century Gothic"/>
                    </a:rPr>
                    <a:t>(UTC: Sep 7, 2020 9 PM)</a:t>
                  </a:r>
                  <a:endParaRPr lang="en-US" sz="1000" dirty="0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6B2A9C4F-4D27-4C56-98B9-6F97497AEF3D}"/>
                    </a:ext>
                  </a:extLst>
                </p:cNvPr>
                <p:cNvSpPr/>
                <p:nvPr/>
              </p:nvSpPr>
              <p:spPr>
                <a:xfrm>
                  <a:off x="5338387" y="3298670"/>
                  <a:ext cx="720000" cy="720000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lIns="46800" rIns="46800" rtlCol="0" anchor="ctr"/>
                <a:lstStyle/>
                <a:p>
                  <a:pPr algn="ctr"/>
                  <a:r>
                    <a:rPr lang="en-US" sz="1200" b="1" dirty="0">
                      <a:solidFill>
                        <a:srgbClr val="293E40"/>
                      </a:solidFill>
                      <a:latin typeface="Century Gothic"/>
                    </a:rPr>
                    <a:t>TEST</a:t>
                  </a:r>
                </a:p>
              </p:txBody>
            </p:sp>
          </p:grpSp>
        </p:grpSp>
      </p:grpSp>
      <p:sp>
        <p:nvSpPr>
          <p:cNvPr id="2" name="Flowchart: Punched Tape 1">
            <a:extLst>
              <a:ext uri="{FF2B5EF4-FFF2-40B4-BE49-F238E27FC236}">
                <a16:creationId xmlns:a16="http://schemas.microsoft.com/office/drawing/2014/main" id="{F112AF51-079A-44FC-8285-76F572C280CB}"/>
              </a:ext>
            </a:extLst>
          </p:cNvPr>
          <p:cNvSpPr/>
          <p:nvPr/>
        </p:nvSpPr>
        <p:spPr>
          <a:xfrm>
            <a:off x="7772400" y="495747"/>
            <a:ext cx="4226560" cy="1057119"/>
          </a:xfrm>
          <a:prstGeom prst="flowChartPunchedTap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DATES: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updated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1BFE0-E0F4-4E6D-83FF-2D3CE94C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52" y="1234982"/>
            <a:ext cx="1403109" cy="1403109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enhancements | projects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D4C8444-3764-4361-AC22-36A01795DC59}"/>
              </a:ext>
            </a:extLst>
          </p:cNvPr>
          <p:cNvSpPr txBox="1">
            <a:spLocks/>
          </p:cNvSpPr>
          <p:nvPr/>
        </p:nvSpPr>
        <p:spPr bwMode="auto">
          <a:xfrm>
            <a:off x="2600622" y="1365234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Initiatives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it-IT" sz="1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 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“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request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decomission</a:t>
            </a:r>
            <a:endParaRPr kumimoji="0" lang="pt-BR" altLang="it-IT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kumimoji="0" lang="pt-BR" altLang="it-IT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Standard 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Changes</a:t>
            </a:r>
            <a:endParaRPr kumimoji="0" lang="pt-BR" altLang="it-IT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IDS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Governance</a:t>
            </a:r>
          </a:p>
          <a:p>
            <a:pPr marL="28575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ivoli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Onboarding</a:t>
            </a: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04A496-8388-4293-8C7B-F752DF9F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15" y="4281550"/>
            <a:ext cx="7705791" cy="2422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2053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enhancements | projects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decommission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OLD and WRONG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D3F51-F534-4124-8CA4-85477C768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5344" r="10091" b="32135"/>
          <a:stretch/>
        </p:blipFill>
        <p:spPr>
          <a:xfrm>
            <a:off x="899881" y="3123595"/>
            <a:ext cx="5561879" cy="2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28">
            <a:extLst>
              <a:ext uri="{FF2B5EF4-FFF2-40B4-BE49-F238E27FC236}">
                <a16:creationId xmlns:a16="http://schemas.microsoft.com/office/drawing/2014/main" id="{28AE3C88-FE7E-4E76-93E8-B07274BE1A2E}"/>
              </a:ext>
            </a:extLst>
          </p:cNvPr>
          <p:cNvGrpSpPr/>
          <p:nvPr/>
        </p:nvGrpSpPr>
        <p:grpSpPr>
          <a:xfrm>
            <a:off x="7913387" y="3896146"/>
            <a:ext cx="4278613" cy="2802350"/>
            <a:chOff x="803640" y="3362835"/>
            <a:chExt cx="2059657" cy="2802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05F93-B7A5-46BF-8EC4-6A002812767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T-1 Month (29.09.20)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The 2020´s  users will receive a communication</a:t>
              </a:r>
            </a:p>
            <a:p>
              <a:pPr marL="628650" lvl="1" indent="-171450" defTabSz="914377">
                <a:buFont typeface="Courier New" panose="02070309020205020404" pitchFamily="49" charset="0"/>
                <a:buChar char="o"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Field to be removed</a:t>
              </a:r>
            </a:p>
            <a:p>
              <a:pPr marL="628650" lvl="1" indent="-171450" defTabSz="914377">
                <a:buFont typeface="Courier New" panose="02070309020205020404" pitchFamily="49" charset="0"/>
                <a:buChar char="o"/>
                <a:defRPr/>
              </a:pPr>
              <a:r>
                <a:rPr lang="en-US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Review their reports/</a:t>
              </a:r>
              <a:r>
                <a:rPr lang="en-US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kpi</a:t>
              </a:r>
              <a:endParaRPr lang="en-US" altLang="ko-KR" sz="1400" dirty="0">
                <a:solidFill>
                  <a:srgbClr val="303030">
                    <a:lumMod val="75000"/>
                    <a:lumOff val="25000"/>
                  </a:srgbClr>
                </a:solidFill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indent="-285750" defTabSz="914377">
                <a:buFont typeface="Arial" panose="020B0604020202020204" pitchFamily="34" charset="0"/>
                <a:buChar char="•"/>
                <a:defRPr/>
              </a:pP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I</a:t>
              </a:r>
              <a:r>
                <a:rPr lang="en-US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NC form pop-up alert</a:t>
              </a:r>
            </a:p>
            <a:p>
              <a:pPr lvl="0" defTabSz="914377">
                <a:defRPr/>
              </a:pPr>
              <a:endParaRPr lang="en-US" altLang="ko-KR" sz="1200" dirty="0">
                <a:solidFill>
                  <a:srgbClr val="303030">
                    <a:lumMod val="75000"/>
                    <a:lumOff val="25000"/>
                  </a:srgbClr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lvl="0" defTabSz="914377">
                <a:defRPr/>
              </a:pPr>
              <a:r>
                <a:rPr lang="en-US" altLang="ko-KR" sz="1400" b="1" dirty="0">
                  <a:solidFill>
                    <a:srgbClr val="7030A0"/>
                  </a:solidFill>
                  <a:ea typeface="맑은 고딕" panose="020B0503020000020004" pitchFamily="34" charset="-127"/>
                  <a:cs typeface="Arial" pitchFamily="34" charset="0"/>
                </a:rPr>
                <a:t>T-7 Days (20.10.20)</a:t>
              </a: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en-US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Communication/Reminder</a:t>
              </a:r>
            </a:p>
            <a:p>
              <a:pPr lvl="0" defTabSz="914377">
                <a:defRPr/>
              </a:pPr>
              <a:endParaRPr lang="en-US" altLang="ko-KR" sz="1200" dirty="0">
                <a:solidFill>
                  <a:srgbClr val="303030">
                    <a:lumMod val="75000"/>
                    <a:lumOff val="25000"/>
                  </a:srgbClr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lvl="0" defTabSz="914377">
                <a:defRPr/>
              </a:pPr>
              <a:r>
                <a:rPr lang="en-US" altLang="ko-KR" sz="1400" b="1" dirty="0">
                  <a:solidFill>
                    <a:srgbClr val="7030A0"/>
                  </a:solidFill>
                  <a:ea typeface="맑은 고딕" panose="020B0503020000020004" pitchFamily="34" charset="-127"/>
                  <a:cs typeface="Arial" pitchFamily="34" charset="0"/>
                </a:rPr>
                <a:t>T (27.10.20)</a:t>
              </a: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r>
                <a:rPr kumimoji="0" lang="pt-BR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</a:t>
              </a:r>
              <a:r>
                <a:rPr kumimoji="0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ype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“request” decommission</a:t>
              </a:r>
              <a:endPara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ED1A6F-15CC-4E6B-8201-A9E90D3D789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Plan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17" name="Oval 40">
            <a:extLst>
              <a:ext uri="{FF2B5EF4-FFF2-40B4-BE49-F238E27FC236}">
                <a16:creationId xmlns:a16="http://schemas.microsoft.com/office/drawing/2014/main" id="{24E4D082-5FD9-4988-9407-CD2506B1A862}"/>
              </a:ext>
            </a:extLst>
          </p:cNvPr>
          <p:cNvSpPr/>
          <p:nvPr/>
        </p:nvSpPr>
        <p:spPr>
          <a:xfrm>
            <a:off x="7251878" y="4134322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Donut 24">
            <a:extLst>
              <a:ext uri="{FF2B5EF4-FFF2-40B4-BE49-F238E27FC236}">
                <a16:creationId xmlns:a16="http://schemas.microsoft.com/office/drawing/2014/main" id="{EA6608E9-5F8D-4A58-ABA1-923C25E9AF28}"/>
              </a:ext>
            </a:extLst>
          </p:cNvPr>
          <p:cNvSpPr/>
          <p:nvPr/>
        </p:nvSpPr>
        <p:spPr>
          <a:xfrm>
            <a:off x="7347276" y="4217681"/>
            <a:ext cx="378705" cy="39554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404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enhancements | projects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pt-BR" altLang="it-IT" sz="2000" b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28">
            <a:extLst>
              <a:ext uri="{FF2B5EF4-FFF2-40B4-BE49-F238E27FC236}">
                <a16:creationId xmlns:a16="http://schemas.microsoft.com/office/drawing/2014/main" id="{28AE3C88-FE7E-4E76-93E8-B07274BE1A2E}"/>
              </a:ext>
            </a:extLst>
          </p:cNvPr>
          <p:cNvGrpSpPr/>
          <p:nvPr/>
        </p:nvGrpSpPr>
        <p:grpSpPr>
          <a:xfrm>
            <a:off x="1561390" y="2253246"/>
            <a:ext cx="5276290" cy="1571244"/>
            <a:chOff x="803640" y="3362835"/>
            <a:chExt cx="2539923" cy="15712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05F93-B7A5-46BF-8EC4-6A0028127670}"/>
                </a:ext>
              </a:extLst>
            </p:cNvPr>
            <p:cNvSpPr txBox="1"/>
            <p:nvPr/>
          </p:nvSpPr>
          <p:spPr>
            <a:xfrm>
              <a:off x="803640" y="3579862"/>
              <a:ext cx="253992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b="1" dirty="0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Specific Assignment Group managed by EUS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Show </a:t>
              </a:r>
              <a:r>
                <a:rPr lang="pt-BR" altLang="ko-KR" sz="1400" b="1" dirty="0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l</a:t>
              </a:r>
              <a:r>
                <a:rPr kumimoji="0" lang="pt-BR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abel</a:t>
              </a:r>
              <a:r>
                <a:rPr kumimoji="0" lang="pt-BR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pt-BR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above</a:t>
              </a:r>
              <a:r>
                <a:rPr kumimoji="0" lang="pt-BR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pt-BR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the</a:t>
              </a:r>
              <a:r>
                <a:rPr kumimoji="0" lang="pt-BR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pt-BR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user</a:t>
              </a:r>
              <a:r>
                <a:rPr kumimoji="0" lang="pt-BR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pt-BR" altLang="ko-K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name</a:t>
              </a:r>
              <a:endParaRPr kumimoji="0" lang="pt-BR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marR="0" lvl="0" indent="-2857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pt-BR" altLang="ko-KR" sz="1400" dirty="0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* ... </a:t>
              </a:r>
              <a:r>
                <a:rPr lang="pt-BR" altLang="ko-KR" sz="1400" dirty="0" err="1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not</a:t>
              </a:r>
              <a:r>
                <a:rPr lang="pt-BR" altLang="ko-KR" sz="1400" dirty="0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VIP </a:t>
              </a:r>
              <a:r>
                <a:rPr lang="pt-BR" altLang="ko-KR" sz="1400" dirty="0" err="1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or</a:t>
              </a:r>
              <a:r>
                <a:rPr lang="pt-BR" altLang="ko-KR" sz="1400" dirty="0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Key-</a:t>
              </a:r>
              <a:r>
                <a:rPr lang="pt-BR" altLang="ko-KR" sz="1400" dirty="0" err="1">
                  <a:solidFill>
                    <a:schemeClr val="tx1">
                      <a:lumMod val="50000"/>
                    </a:scheme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User</a:t>
              </a:r>
              <a:endParaRPr kumimoji="0" lang="pt-BR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ED1A6F-15CC-4E6B-8201-A9E90D3D789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Users from critical business services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17" name="Oval 40">
            <a:extLst>
              <a:ext uri="{FF2B5EF4-FFF2-40B4-BE49-F238E27FC236}">
                <a16:creationId xmlns:a16="http://schemas.microsoft.com/office/drawing/2014/main" id="{24E4D082-5FD9-4988-9407-CD2506B1A862}"/>
              </a:ext>
            </a:extLst>
          </p:cNvPr>
          <p:cNvSpPr/>
          <p:nvPr/>
        </p:nvSpPr>
        <p:spPr>
          <a:xfrm>
            <a:off x="899881" y="2491422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26" name="Picture 1" descr="image001">
            <a:extLst>
              <a:ext uri="{FF2B5EF4-FFF2-40B4-BE49-F238E27FC236}">
                <a16:creationId xmlns:a16="http://schemas.microsoft.com/office/drawing/2014/main" id="{F7DB0A3C-C230-466C-A4E4-1F6B1AAF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150" y="3655130"/>
            <a:ext cx="37719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B6CDCF-5112-4F03-B5A0-308823ED5021}"/>
              </a:ext>
            </a:extLst>
          </p:cNvPr>
          <p:cNvSpPr txBox="1"/>
          <p:nvPr/>
        </p:nvSpPr>
        <p:spPr>
          <a:xfrm>
            <a:off x="8310880" y="3305734"/>
            <a:ext cx="287528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2000" b="1" dirty="0" err="1"/>
              <a:t>Example</a:t>
            </a:r>
            <a:r>
              <a:rPr lang="pt-BR" sz="2000" b="1" dirty="0"/>
              <a:t>:</a:t>
            </a:r>
            <a:endParaRPr lang="en-US" sz="2000" b="1" dirty="0" err="1"/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B1C6A33D-AA9E-448D-9552-310C89AC71F9}"/>
              </a:ext>
            </a:extLst>
          </p:cNvPr>
          <p:cNvSpPr/>
          <p:nvPr/>
        </p:nvSpPr>
        <p:spPr>
          <a:xfrm>
            <a:off x="1041759" y="2580249"/>
            <a:ext cx="287915" cy="39401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3DD18-32F6-4002-AD44-C6E6484C2872}"/>
              </a:ext>
            </a:extLst>
          </p:cNvPr>
          <p:cNvSpPr/>
          <p:nvPr/>
        </p:nvSpPr>
        <p:spPr>
          <a:xfrm>
            <a:off x="1561390" y="5033875"/>
            <a:ext cx="4624447" cy="882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Foccus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service</a:t>
            </a:r>
            <a:r>
              <a:rPr lang="pt-BR" dirty="0"/>
              <a:t>, </a:t>
            </a:r>
            <a:r>
              <a:rPr lang="pt-BR" dirty="0" err="1"/>
              <a:t>instead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users</a:t>
            </a:r>
            <a:r>
              <a:rPr lang="pt-BR" dirty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78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B2BA59A3-4C37-4AE8-B2D4-4B8C21E6B009}"/>
              </a:ext>
            </a:extLst>
          </p:cNvPr>
          <p:cNvSpPr/>
          <p:nvPr/>
        </p:nvSpPr>
        <p:spPr>
          <a:xfrm>
            <a:off x="251460" y="6000750"/>
            <a:ext cx="4400550" cy="87114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enhancements | projects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CHG Module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28">
            <a:extLst>
              <a:ext uri="{FF2B5EF4-FFF2-40B4-BE49-F238E27FC236}">
                <a16:creationId xmlns:a16="http://schemas.microsoft.com/office/drawing/2014/main" id="{28AE3C88-FE7E-4E76-93E8-B07274BE1A2E}"/>
              </a:ext>
            </a:extLst>
          </p:cNvPr>
          <p:cNvGrpSpPr/>
          <p:nvPr/>
        </p:nvGrpSpPr>
        <p:grpSpPr>
          <a:xfrm>
            <a:off x="1561390" y="1978926"/>
            <a:ext cx="7674050" cy="1694355"/>
            <a:chOff x="803640" y="3362835"/>
            <a:chExt cx="2539923" cy="16943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05F93-B7A5-46BF-8EC4-6A0028127670}"/>
                </a:ext>
              </a:extLst>
            </p:cNvPr>
            <p:cNvSpPr txBox="1"/>
            <p:nvPr/>
          </p:nvSpPr>
          <p:spPr>
            <a:xfrm>
              <a:off x="803640" y="3579862"/>
              <a:ext cx="25399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lvl="0" indent="-285750" defTabSz="914377">
                <a:buFont typeface="Arial" panose="020B0604020202020204" pitchFamily="34" charset="0"/>
                <a:buChar char="•"/>
                <a:defRPr/>
              </a:pPr>
              <a:r>
                <a:rPr lang="en-US" dirty="0"/>
                <a:t>pre-approved common changes</a:t>
              </a:r>
            </a:p>
            <a:p>
              <a:pPr marL="285750" lvl="0" indent="-285750" defTabSz="914377">
                <a:buFont typeface="Arial" panose="020B0604020202020204" pitchFamily="34" charset="0"/>
                <a:buChar char="•"/>
                <a:defRPr/>
              </a:pPr>
              <a:r>
                <a:rPr lang="en-US" dirty="0"/>
                <a:t>Simple, non-disruptive or very low impact changes </a:t>
              </a:r>
            </a:p>
            <a:p>
              <a:pPr lvl="0" defTabSz="914377">
                <a:defRPr/>
              </a:pPr>
              <a:r>
                <a:rPr lang="en-US" sz="1400" dirty="0"/>
                <a:t>(e.g. extending VM disk space, Memory, CPU, …)</a:t>
              </a:r>
            </a:p>
            <a:p>
              <a:pPr marL="285750" lvl="0" indent="-285750" defTabSz="914377">
                <a:buFont typeface="Arial" panose="020B0604020202020204" pitchFamily="34" charset="0"/>
                <a:buChar char="•"/>
                <a:defRPr/>
              </a:pPr>
              <a:endPara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L="285750" lvl="0" indent="-285750" defTabSz="914377">
                <a:buFont typeface="Arial" panose="020B0604020202020204" pitchFamily="34" charset="0"/>
                <a:buChar char="•"/>
                <a:defRPr/>
              </a:pPr>
              <a:endPara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ED1A6F-15CC-4E6B-8201-A9E90D3D789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Implement a Standard Change new category :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17" name="Oval 40">
            <a:extLst>
              <a:ext uri="{FF2B5EF4-FFF2-40B4-BE49-F238E27FC236}">
                <a16:creationId xmlns:a16="http://schemas.microsoft.com/office/drawing/2014/main" id="{24E4D082-5FD9-4988-9407-CD2506B1A862}"/>
              </a:ext>
            </a:extLst>
          </p:cNvPr>
          <p:cNvSpPr/>
          <p:nvPr/>
        </p:nvSpPr>
        <p:spPr>
          <a:xfrm>
            <a:off x="899881" y="2217102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B1C6A33D-AA9E-448D-9552-310C89AC71F9}"/>
              </a:ext>
            </a:extLst>
          </p:cNvPr>
          <p:cNvSpPr/>
          <p:nvPr/>
        </p:nvSpPr>
        <p:spPr>
          <a:xfrm>
            <a:off x="1041759" y="2305929"/>
            <a:ext cx="287915" cy="39401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3D10B454-63B7-4073-98A3-D4762D529CEA}"/>
              </a:ext>
            </a:extLst>
          </p:cNvPr>
          <p:cNvGrpSpPr/>
          <p:nvPr/>
        </p:nvGrpSpPr>
        <p:grpSpPr>
          <a:xfrm>
            <a:off x="1561390" y="4069547"/>
            <a:ext cx="4278613" cy="2648462"/>
            <a:chOff x="803640" y="3362835"/>
            <a:chExt cx="2059657" cy="26484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33FCB-5D03-472A-8AD9-A953A9596AB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  <a:p>
              <a:pPr marR="0" lvl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T-3 Months 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Plug-In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Validation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(ITSM &amp; CHG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team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latin typeface="Arial"/>
                  <a:ea typeface="맑은 고딕" panose="020B0503020000020004" pitchFamily="34" charset="-127"/>
                  <a:cs typeface="Arial" pitchFamily="34" charset="0"/>
                </a:rPr>
                <a:t>)</a:t>
              </a:r>
            </a:p>
            <a:p>
              <a:pPr lvl="0" defTabSz="914377">
                <a:defRPr/>
              </a:pPr>
              <a:endParaRPr lang="en-US" altLang="ko-KR" sz="1400" b="1" dirty="0">
                <a:solidFill>
                  <a:srgbClr val="7030A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lvl="0" defTabSz="914377">
                <a:defRPr/>
              </a:pPr>
              <a:r>
                <a:rPr lang="en-US" altLang="ko-KR" sz="1400" b="1" dirty="0">
                  <a:solidFill>
                    <a:srgbClr val="7030A0"/>
                  </a:solidFill>
                  <a:ea typeface="맑은 고딕" panose="020B0503020000020004" pitchFamily="34" charset="-127"/>
                  <a:cs typeface="Arial" pitchFamily="34" charset="0"/>
                </a:rPr>
                <a:t>T-2 Months </a:t>
              </a: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Creation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of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 STD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Changes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 (CHG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team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)</a:t>
              </a:r>
            </a:p>
            <a:p>
              <a:pPr lvl="0" defTabSz="914377">
                <a:defRPr/>
              </a:pPr>
              <a:endParaRPr lang="en-US" altLang="ko-KR" sz="1400" b="1" dirty="0">
                <a:solidFill>
                  <a:srgbClr val="7030A0"/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lvl="0" defTabSz="914377">
                <a:defRPr/>
              </a:pPr>
              <a:r>
                <a:rPr lang="en-US" altLang="ko-KR" sz="1400" b="1" dirty="0">
                  <a:solidFill>
                    <a:srgbClr val="7030A0"/>
                  </a:solidFill>
                  <a:ea typeface="맑은 고딕" panose="020B0503020000020004" pitchFamily="34" charset="-127"/>
                  <a:cs typeface="Arial" pitchFamily="34" charset="0"/>
                </a:rPr>
                <a:t>T-1 Month </a:t>
              </a: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Communication &amp; Training (CHG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team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)</a:t>
              </a: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WKFLOW </a:t>
              </a:r>
              <a:r>
                <a:rPr lang="pt-BR" altLang="ko-KR" sz="1400" dirty="0" err="1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adjustments</a:t>
              </a:r>
              <a:r>
                <a:rPr lang="pt-BR" altLang="ko-KR" sz="1400" dirty="0">
                  <a:solidFill>
                    <a:srgbClr val="303030">
                      <a:lumMod val="75000"/>
                      <a:lumOff val="25000"/>
                    </a:srgbClr>
                  </a:solidFill>
                  <a:ea typeface="맑은 고딕" panose="020B0503020000020004" pitchFamily="34" charset="-127"/>
                  <a:cs typeface="Arial" pitchFamily="34" charset="0"/>
                </a:rPr>
                <a:t> (ITSM Team)</a:t>
              </a:r>
              <a:endParaRPr lang="en-US" altLang="ko-KR" sz="1400" dirty="0">
                <a:solidFill>
                  <a:srgbClr val="303030">
                    <a:lumMod val="75000"/>
                    <a:lumOff val="25000"/>
                  </a:srgbClr>
                </a:solidFill>
                <a:ea typeface="맑은 고딕" panose="020B0503020000020004" pitchFamily="34" charset="-127"/>
                <a:cs typeface="Arial" pitchFamily="34" charset="0"/>
              </a:endParaRPr>
            </a:p>
            <a:p>
              <a:pPr marL="171450" lvl="0" indent="-171450" defTabSz="914377">
                <a:buFont typeface="Arial" panose="020B0604020202020204" pitchFamily="34" charset="0"/>
                <a:buChar char="•"/>
                <a:defRPr/>
              </a:pPr>
              <a:endParaRPr lang="en-US" altLang="ko-KR" sz="1400" dirty="0">
                <a:solidFill>
                  <a:srgbClr val="303030">
                    <a:lumMod val="75000"/>
                    <a:lumOff val="25000"/>
                  </a:srgb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6DCE9-5247-46E9-AC9A-1948301E916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High Level Plan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24" name="Oval 40">
            <a:extLst>
              <a:ext uri="{FF2B5EF4-FFF2-40B4-BE49-F238E27FC236}">
                <a16:creationId xmlns:a16="http://schemas.microsoft.com/office/drawing/2014/main" id="{03E5F70F-A2B9-439C-8EE7-450F84968E62}"/>
              </a:ext>
            </a:extLst>
          </p:cNvPr>
          <p:cNvSpPr/>
          <p:nvPr/>
        </p:nvSpPr>
        <p:spPr>
          <a:xfrm>
            <a:off x="899881" y="430772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E26D499E-7B32-41A0-B91E-FC16020E96F5}"/>
              </a:ext>
            </a:extLst>
          </p:cNvPr>
          <p:cNvSpPr/>
          <p:nvPr/>
        </p:nvSpPr>
        <p:spPr>
          <a:xfrm>
            <a:off x="995279" y="4391082"/>
            <a:ext cx="378705" cy="39554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99B45-0EDF-4030-9BCA-1BEB3122E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27" y="3689659"/>
            <a:ext cx="5431252" cy="30438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95010-F6A1-4207-ADFB-BED29067F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99" b="26550"/>
          <a:stretch/>
        </p:blipFill>
        <p:spPr>
          <a:xfrm>
            <a:off x="8598342" y="1923253"/>
            <a:ext cx="3478136" cy="2330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Wave 25">
            <a:extLst>
              <a:ext uri="{FF2B5EF4-FFF2-40B4-BE49-F238E27FC236}">
                <a16:creationId xmlns:a16="http://schemas.microsoft.com/office/drawing/2014/main" id="{E956CF2C-E127-492F-BB1A-90BC664AC89C}"/>
              </a:ext>
            </a:extLst>
          </p:cNvPr>
          <p:cNvSpPr/>
          <p:nvPr/>
        </p:nvSpPr>
        <p:spPr>
          <a:xfrm>
            <a:off x="10818159" y="201604"/>
            <a:ext cx="1143000" cy="1011699"/>
          </a:xfrm>
          <a:prstGeom prst="wav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IDS</a:t>
            </a:r>
          </a:p>
          <a:p>
            <a:pPr algn="ctr"/>
            <a:r>
              <a:rPr lang="pt-BR" b="1" dirty="0" err="1"/>
              <a:t>ideas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762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F79CA6-D97D-4798-AA09-CF265DDA78D2}"/>
              </a:ext>
            </a:extLst>
          </p:cNvPr>
          <p:cNvSpPr/>
          <p:nvPr/>
        </p:nvSpPr>
        <p:spPr>
          <a:xfrm>
            <a:off x="6358337" y="1769963"/>
            <a:ext cx="4672853" cy="14119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enhancements | projects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r>
              <a:rPr lang="pt-BR" altLang="it-IT" sz="2000" b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05F93-B7A5-46BF-8EC4-6A0028127670}"/>
              </a:ext>
            </a:extLst>
          </p:cNvPr>
          <p:cNvSpPr txBox="1"/>
          <p:nvPr/>
        </p:nvSpPr>
        <p:spPr>
          <a:xfrm>
            <a:off x="1561390" y="1951321"/>
            <a:ext cx="76740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1st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wave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1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(</a:t>
            </a:r>
            <a:r>
              <a:rPr lang="pt-BR" altLang="ko-KR" sz="11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Oct</a:t>
            </a:r>
            <a:r>
              <a:rPr lang="pt-BR" altLang="ko-KR" sz="11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/20)</a:t>
            </a:r>
          </a:p>
          <a:p>
            <a:pPr lvl="0"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Naming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Convention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for 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NEW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groups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RITM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will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create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the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names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for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groups</a:t>
            </a: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High-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Level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TAGs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for new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groups</a:t>
            </a: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TAG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all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EUS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Groups</a:t>
            </a:r>
            <a:endParaRPr lang="pt-BR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2nd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wave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1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(future)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Naming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and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TAG 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for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old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groups</a:t>
            </a: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7" name="Oval 40">
            <a:extLst>
              <a:ext uri="{FF2B5EF4-FFF2-40B4-BE49-F238E27FC236}">
                <a16:creationId xmlns:a16="http://schemas.microsoft.com/office/drawing/2014/main" id="{24E4D082-5FD9-4988-9407-CD2506B1A862}"/>
              </a:ext>
            </a:extLst>
          </p:cNvPr>
          <p:cNvSpPr/>
          <p:nvPr/>
        </p:nvSpPr>
        <p:spPr>
          <a:xfrm>
            <a:off x="899881" y="190781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B1C6A33D-AA9E-448D-9552-310C89AC71F9}"/>
              </a:ext>
            </a:extLst>
          </p:cNvPr>
          <p:cNvSpPr/>
          <p:nvPr/>
        </p:nvSpPr>
        <p:spPr>
          <a:xfrm>
            <a:off x="1041759" y="1996640"/>
            <a:ext cx="287915" cy="39401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3EE40B4F-7755-48D2-811D-FBB7382C7243}"/>
              </a:ext>
            </a:extLst>
          </p:cNvPr>
          <p:cNvSpPr/>
          <p:nvPr/>
        </p:nvSpPr>
        <p:spPr>
          <a:xfrm>
            <a:off x="10818159" y="201604"/>
            <a:ext cx="1143000" cy="1011699"/>
          </a:xfrm>
          <a:prstGeom prst="wav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IDS</a:t>
            </a:r>
          </a:p>
          <a:p>
            <a:pPr algn="ctr"/>
            <a:r>
              <a:rPr lang="pt-BR" b="1" dirty="0" err="1"/>
              <a:t>ideas</a:t>
            </a:r>
            <a:endParaRPr lang="en-US" b="1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1B13022-FAB6-416C-B181-A992DE0C938A}"/>
              </a:ext>
            </a:extLst>
          </p:cNvPr>
          <p:cNvSpPr txBox="1">
            <a:spLocks/>
          </p:cNvSpPr>
          <p:nvPr/>
        </p:nvSpPr>
        <p:spPr>
          <a:xfrm>
            <a:off x="7309718" y="1960301"/>
            <a:ext cx="2943650" cy="12071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/>
          <a:lstStyle>
            <a:lvl1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Business</a:t>
            </a:r>
          </a:p>
          <a:p>
            <a:pPr marL="285750" marR="0" lvl="0" indent="-28575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Functional or Technical perimeter </a:t>
            </a:r>
          </a:p>
          <a:p>
            <a:pPr marL="285750" marR="0" lvl="0" indent="-28575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GEO (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if needed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285750" marR="0" lvl="0" indent="-28575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L1 or L2 or L3 (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if needed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342900" marR="0" lvl="0" indent="-34290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E84AAD-3372-4286-8625-04D2D76D697C}"/>
              </a:ext>
            </a:extLst>
          </p:cNvPr>
          <p:cNvSpPr txBox="1"/>
          <p:nvPr/>
        </p:nvSpPr>
        <p:spPr>
          <a:xfrm>
            <a:off x="6601812" y="1509509"/>
            <a:ext cx="2316553" cy="4507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1400" b="1" dirty="0" err="1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tx1">
                    <a:lumMod val="50000"/>
                  </a:schemeClr>
                </a:solidFill>
              </a:rPr>
              <a:t>Convention</a:t>
            </a:r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 lang="en-US" sz="1400" b="1" dirty="0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581909-C8AD-47FA-B196-8DE14B91113E}"/>
              </a:ext>
            </a:extLst>
          </p:cNvPr>
          <p:cNvSpPr/>
          <p:nvPr/>
        </p:nvSpPr>
        <p:spPr>
          <a:xfrm>
            <a:off x="6358337" y="3679065"/>
            <a:ext cx="5784357" cy="11062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05863DE-C658-409E-B391-49231E3FF8B3}"/>
              </a:ext>
            </a:extLst>
          </p:cNvPr>
          <p:cNvSpPr txBox="1">
            <a:spLocks/>
          </p:cNvSpPr>
          <p:nvPr/>
        </p:nvSpPr>
        <p:spPr>
          <a:xfrm>
            <a:off x="6603149" y="3879063"/>
            <a:ext cx="1676255" cy="69901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GEO Continent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B3394BC-17BE-421E-B574-D8F505B933E6}"/>
              </a:ext>
            </a:extLst>
          </p:cNvPr>
          <p:cNvSpPr txBox="1">
            <a:spLocks/>
          </p:cNvSpPr>
          <p:nvPr/>
        </p:nvSpPr>
        <p:spPr>
          <a:xfrm>
            <a:off x="8434407" y="3879063"/>
            <a:ext cx="1676255" cy="69901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Country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F91108-B3B3-4E19-A465-F37D17B97F66}"/>
              </a:ext>
            </a:extLst>
          </p:cNvPr>
          <p:cNvSpPr txBox="1">
            <a:spLocks/>
          </p:cNvSpPr>
          <p:nvPr/>
        </p:nvSpPr>
        <p:spPr>
          <a:xfrm>
            <a:off x="10265665" y="3879064"/>
            <a:ext cx="1676255" cy="69901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#3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Country and Location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6E514B-4C1E-494D-806C-317017EE0442}"/>
              </a:ext>
            </a:extLst>
          </p:cNvPr>
          <p:cNvSpPr txBox="1"/>
          <p:nvPr/>
        </p:nvSpPr>
        <p:spPr>
          <a:xfrm>
            <a:off x="6601812" y="3434362"/>
            <a:ext cx="2316553" cy="45079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GEO </a:t>
            </a:r>
            <a:r>
              <a:rPr lang="pt-BR" sz="1400" b="1" dirty="0" err="1">
                <a:solidFill>
                  <a:schemeClr val="tx1">
                    <a:lumMod val="50000"/>
                  </a:schemeClr>
                </a:solidFill>
              </a:rPr>
              <a:t>Option</a:t>
            </a:r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 #1 </a:t>
            </a:r>
            <a:r>
              <a:rPr lang="pt-BR" sz="1400" b="1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 #2 </a:t>
            </a:r>
            <a:r>
              <a:rPr lang="pt-BR" sz="1400" b="1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pt-BR" sz="1400" b="1" dirty="0">
                <a:solidFill>
                  <a:schemeClr val="tx1">
                    <a:lumMod val="50000"/>
                  </a:schemeClr>
                </a:solidFill>
              </a:rPr>
              <a:t> #3:</a:t>
            </a:r>
            <a:endParaRPr lang="en-US" sz="1400" b="1" dirty="0" err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47AAE-D4EC-435B-A1E5-6D4B8851186B}"/>
              </a:ext>
            </a:extLst>
          </p:cNvPr>
          <p:cNvSpPr txBox="1"/>
          <p:nvPr/>
        </p:nvSpPr>
        <p:spPr>
          <a:xfrm>
            <a:off x="6358337" y="49852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IDS-ServiceDesk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IDS-BizTalk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IDS-MDM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IDS-Firewall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</a:t>
            </a:r>
            <a:r>
              <a:rPr lang="en-US" sz="1400" b="1" dirty="0" err="1">
                <a:solidFill>
                  <a:srgbClr val="00B050"/>
                </a:solidFill>
              </a:rPr>
              <a:t>ServiceNOW</a:t>
            </a:r>
            <a:r>
              <a:rPr lang="en-US" sz="1400" b="1" dirty="0">
                <a:solidFill>
                  <a:srgbClr val="00B050"/>
                </a:solidFill>
              </a:rPr>
              <a:t> 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</a:t>
            </a:r>
            <a:r>
              <a:rPr lang="en-US" sz="1400" b="1" dirty="0" err="1">
                <a:solidFill>
                  <a:srgbClr val="00B050"/>
                </a:solidFill>
              </a:rPr>
              <a:t>ServiceNOW</a:t>
            </a:r>
            <a:r>
              <a:rPr lang="en-US" sz="1400" b="1" dirty="0">
                <a:solidFill>
                  <a:srgbClr val="00B050"/>
                </a:solidFill>
              </a:rPr>
              <a:t> Dev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IDS-Communication</a:t>
            </a:r>
          </a:p>
          <a:p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BF8B-2AA4-40E7-B1CE-40EB622665DE}"/>
              </a:ext>
            </a:extLst>
          </p:cNvPr>
          <p:cNvSpPr txBox="1"/>
          <p:nvPr/>
        </p:nvSpPr>
        <p:spPr>
          <a:xfrm>
            <a:off x="9196262" y="49852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IDS-Purchasing-BRA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IDS-Purchasing-COL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IDS-xx-BRA-RIO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IDS-xx-BRA-MCA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</a:t>
            </a:r>
            <a:r>
              <a:rPr lang="en-US" sz="1400" b="1" dirty="0" err="1">
                <a:solidFill>
                  <a:srgbClr val="92D050"/>
                </a:solidFill>
              </a:rPr>
              <a:t>DataCenter</a:t>
            </a:r>
            <a:r>
              <a:rPr lang="en-US" sz="1400" b="1" dirty="0">
                <a:solidFill>
                  <a:srgbClr val="92D050"/>
                </a:solidFill>
              </a:rPr>
              <a:t>-EURO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92D050"/>
                </a:solidFill>
              </a:rPr>
              <a:t>IDS-</a:t>
            </a:r>
            <a:r>
              <a:rPr lang="en-US" sz="1400" b="1" dirty="0" err="1">
                <a:solidFill>
                  <a:srgbClr val="92D050"/>
                </a:solidFill>
              </a:rPr>
              <a:t>DataCenter</a:t>
            </a:r>
            <a:r>
              <a:rPr lang="en-US" sz="1400" b="1" dirty="0">
                <a:solidFill>
                  <a:srgbClr val="92D050"/>
                </a:solidFill>
              </a:rPr>
              <a:t>-ASIA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92D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92D050"/>
                </a:solidFill>
              </a:rPr>
              <a:t>I</a:t>
            </a:r>
            <a:r>
              <a:rPr lang="en-US" sz="1400" b="1" dirty="0">
                <a:solidFill>
                  <a:srgbClr val="92D050"/>
                </a:solidFill>
              </a:rPr>
              <a:t>DS-XXXXX-USA-BRA</a:t>
            </a:r>
          </a:p>
          <a:p>
            <a:endParaRPr lang="en-US" sz="14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EECFF-2A59-467E-B51D-5E43BBB2EFEB}"/>
              </a:ext>
            </a:extLst>
          </p:cNvPr>
          <p:cNvSpPr txBox="1"/>
          <p:nvPr/>
        </p:nvSpPr>
        <p:spPr>
          <a:xfrm>
            <a:off x="9526853" y="66693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1000" b="1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pt-BR" sz="1000" b="1" dirty="0" err="1">
                <a:solidFill>
                  <a:schemeClr val="tx1">
                    <a:lumMod val="50000"/>
                  </a:schemeClr>
                </a:solidFill>
              </a:rPr>
              <a:t>exceptions</a:t>
            </a:r>
            <a:r>
              <a:rPr lang="pt-BR" sz="1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sz="1000" b="1" dirty="0" err="1">
                <a:solidFill>
                  <a:schemeClr val="tx1">
                    <a:lumMod val="50000"/>
                  </a:schemeClr>
                </a:solidFill>
              </a:rPr>
              <a:t>will</a:t>
            </a:r>
            <a:r>
              <a:rPr lang="pt-BR" sz="1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sz="1000" b="1" dirty="0" err="1">
                <a:solidFill>
                  <a:schemeClr val="tx1">
                    <a:lumMod val="50000"/>
                  </a:schemeClr>
                </a:solidFill>
              </a:rPr>
              <a:t>be</a:t>
            </a:r>
            <a:r>
              <a:rPr lang="pt-BR" sz="1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sz="1000" b="1" dirty="0" err="1">
                <a:solidFill>
                  <a:schemeClr val="tx1">
                    <a:lumMod val="50000"/>
                  </a:schemeClr>
                </a:solidFill>
              </a:rPr>
              <a:t>analysed</a:t>
            </a:r>
            <a:r>
              <a:rPr lang="pt-BR" sz="10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380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31F4BF-8C9F-4BC5-BC09-5BED59E136CE}"/>
              </a:ext>
            </a:extLst>
          </p:cNvPr>
          <p:cNvSpPr/>
          <p:nvPr/>
        </p:nvSpPr>
        <p:spPr>
          <a:xfrm>
            <a:off x="344894" y="6267735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3C866F-FBD1-4D04-A934-00C2E836F991}"/>
              </a:ext>
            </a:extLst>
          </p:cNvPr>
          <p:cNvSpPr/>
          <p:nvPr/>
        </p:nvSpPr>
        <p:spPr>
          <a:xfrm>
            <a:off x="9635246" y="6102489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enhancements | projects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ServiceNow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008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Automation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AF6A4-FE7F-4038-88C0-C1D213BA44B1}"/>
              </a:ext>
            </a:extLst>
          </p:cNvPr>
          <p:cNvSpPr txBox="1"/>
          <p:nvPr/>
        </p:nvSpPr>
        <p:spPr>
          <a:xfrm>
            <a:off x="1561390" y="1951321"/>
            <a:ext cx="76740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Goal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Diffuse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Automation capabilities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in ServiceNow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1 Hour workshop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sessions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ea typeface="맑은 고딕" panose="020B0503020000020004" pitchFamily="34" charset="-127"/>
                <a:cs typeface="Arial" pitchFamily="34" charset="0"/>
              </a:rPr>
              <a:t>Features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sz="1400" dirty="0"/>
              <a:t>Global Workflow</a:t>
            </a:r>
          </a:p>
          <a:p>
            <a:pPr marL="285750" indent="-285750" defTabSz="914377">
              <a:buFont typeface="Arial" panose="020B0604020202020204" pitchFamily="34" charset="0"/>
              <a:buChar char="•"/>
              <a:defRPr/>
            </a:pPr>
            <a:r>
              <a:rPr lang="pt-BR" sz="1400" dirty="0" err="1"/>
              <a:t>Resource</a:t>
            </a:r>
            <a:r>
              <a:rPr lang="pt-BR" sz="1400" dirty="0"/>
              <a:t> </a:t>
            </a:r>
            <a:r>
              <a:rPr lang="pt-BR" sz="1400" dirty="0" err="1"/>
              <a:t>Table</a:t>
            </a:r>
            <a:r>
              <a:rPr lang="pt-BR" sz="1400" dirty="0"/>
              <a:t> + </a:t>
            </a:r>
            <a:r>
              <a:rPr lang="pt-BR" sz="1400" dirty="0" err="1"/>
              <a:t>Resource</a:t>
            </a:r>
            <a:r>
              <a:rPr lang="pt-BR" sz="1400" dirty="0"/>
              <a:t> </a:t>
            </a:r>
            <a:r>
              <a:rPr lang="pt-BR" sz="1400" dirty="0" err="1"/>
              <a:t>Availability</a:t>
            </a:r>
            <a:r>
              <a:rPr lang="pt-BR" sz="1400" dirty="0"/>
              <a:t> + AD </a:t>
            </a:r>
            <a:r>
              <a:rPr lang="pt-BR" sz="1400" dirty="0" err="1"/>
              <a:t>membership</a:t>
            </a:r>
            <a:endParaRPr lang="pt-BR" sz="1400" dirty="0"/>
          </a:p>
          <a:p>
            <a:pPr marL="285750" indent="-285750" defTabSz="914377">
              <a:buFont typeface="Arial" panose="020B0604020202020204" pitchFamily="34" charset="0"/>
              <a:buChar char="•"/>
              <a:defRPr/>
            </a:pPr>
            <a:r>
              <a:rPr lang="pt-BR" sz="1400" dirty="0"/>
              <a:t>Clone </a:t>
            </a:r>
            <a:r>
              <a:rPr lang="pt-BR" sz="1400" dirty="0" err="1"/>
              <a:t>Request</a:t>
            </a:r>
            <a:endParaRPr lang="pt-BR" sz="1400" dirty="0"/>
          </a:p>
          <a:p>
            <a:pPr marL="285750" indent="-285750" defTabSz="914377">
              <a:buFont typeface="Arial" panose="020B0604020202020204" pitchFamily="34" charset="0"/>
              <a:buChar char="•"/>
              <a:defRPr/>
            </a:pPr>
            <a:r>
              <a:rPr lang="pt-BR" sz="1400" dirty="0" err="1"/>
              <a:t>Resource</a:t>
            </a:r>
            <a:r>
              <a:rPr lang="pt-BR" sz="1400" dirty="0"/>
              <a:t> Self Service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sz="1400" dirty="0"/>
              <a:t>Automation Ticket System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Oval 40">
            <a:extLst>
              <a:ext uri="{FF2B5EF4-FFF2-40B4-BE49-F238E27FC236}">
                <a16:creationId xmlns:a16="http://schemas.microsoft.com/office/drawing/2014/main" id="{A54D8767-D478-414B-B43A-DC52C0546538}"/>
              </a:ext>
            </a:extLst>
          </p:cNvPr>
          <p:cNvSpPr/>
          <p:nvPr/>
        </p:nvSpPr>
        <p:spPr>
          <a:xfrm>
            <a:off x="899881" y="190781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45B024CF-2BB0-4571-A202-8A0C03EE98B5}"/>
              </a:ext>
            </a:extLst>
          </p:cNvPr>
          <p:cNvSpPr/>
          <p:nvPr/>
        </p:nvSpPr>
        <p:spPr>
          <a:xfrm>
            <a:off x="1041759" y="1997575"/>
            <a:ext cx="287915" cy="39401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4C9BB5-A17F-4BF3-96EE-9273B5040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54947"/>
              </p:ext>
            </p:extLst>
          </p:nvPr>
        </p:nvGraphicFramePr>
        <p:xfrm>
          <a:off x="8331429" y="2254293"/>
          <a:ext cx="3757790" cy="1818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7790">
                  <a:extLst>
                    <a:ext uri="{9D8B030D-6E8A-4147-A177-3AD203B41FA5}">
                      <a16:colId xmlns:a16="http://schemas.microsoft.com/office/drawing/2014/main" val="1454036539"/>
                    </a:ext>
                  </a:extLst>
                </a:gridCol>
              </a:tblGrid>
              <a:tr h="363600">
                <a:tc>
                  <a:txBody>
                    <a:bodyPr/>
                    <a:lstStyle/>
                    <a:p>
                      <a:r>
                        <a:rPr lang="en-US" noProof="0" dirty="0"/>
                        <a:t>Audience </a:t>
                      </a:r>
                      <a:r>
                        <a:rPr lang="en-US" sz="1400" noProof="0" dirty="0"/>
                        <a:t>(open for suggestions)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671456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r>
                        <a:rPr lang="pt-BR" sz="1400" dirty="0"/>
                        <a:t>SAP | </a:t>
                      </a:r>
                      <a:r>
                        <a:rPr lang="pt-BR" sz="1400" dirty="0" err="1"/>
                        <a:t>Jeevan</a:t>
                      </a:r>
                      <a:r>
                        <a:rPr lang="pt-BR" sz="1400" dirty="0"/>
                        <a:t> | GEOS | GEOS BR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647039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r>
                        <a:rPr lang="pt-BR" sz="1400" dirty="0"/>
                        <a:t>Datacenter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844557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r>
                        <a:rPr lang="pt-BR" sz="1400" dirty="0"/>
                        <a:t>Service Delivery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02961"/>
                  </a:ext>
                </a:extLst>
              </a:tr>
              <a:tr h="363600">
                <a:tc>
                  <a:txBody>
                    <a:bodyPr/>
                    <a:lstStyle/>
                    <a:p>
                      <a:r>
                        <a:rPr lang="pt-BR" sz="1400" dirty="0"/>
                        <a:t>... ? ...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593749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0E69B6AC-078D-48C0-8149-6C29640A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37" y="5616252"/>
            <a:ext cx="4557269" cy="91757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4A33BC-76E3-4463-99DF-21377EA6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918" y="5424392"/>
            <a:ext cx="4857301" cy="130129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0025D1-EE19-495F-8239-CF46D2298DE8}"/>
              </a:ext>
            </a:extLst>
          </p:cNvPr>
          <p:cNvCxnSpPr/>
          <p:nvPr/>
        </p:nvCxnSpPr>
        <p:spPr>
          <a:xfrm>
            <a:off x="5636037" y="6075037"/>
            <a:ext cx="140017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enhancements | projects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ServiceNow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008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Automation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</a:t>
            </a: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AF6A4-FE7F-4038-88C0-C1D213BA44B1}"/>
              </a:ext>
            </a:extLst>
          </p:cNvPr>
          <p:cNvSpPr txBox="1"/>
          <p:nvPr/>
        </p:nvSpPr>
        <p:spPr>
          <a:xfrm>
            <a:off x="1561390" y="1951321"/>
            <a:ext cx="7674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Success Case: IT Business Finance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Discussions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</a:t>
            </a:r>
            <a:r>
              <a:rPr lang="en-US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ransfer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Knowledge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1</a:t>
            </a:r>
            <a:r>
              <a:rPr lang="en-US" altLang="ko-KR" sz="1400" baseline="300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st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Phase: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improvements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2</a:t>
            </a:r>
            <a:r>
              <a:rPr lang="en-US" altLang="ko-KR" sz="1400" baseline="300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nd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Phase: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automation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Oval 40">
            <a:extLst>
              <a:ext uri="{FF2B5EF4-FFF2-40B4-BE49-F238E27FC236}">
                <a16:creationId xmlns:a16="http://schemas.microsoft.com/office/drawing/2014/main" id="{A54D8767-D478-414B-B43A-DC52C0546538}"/>
              </a:ext>
            </a:extLst>
          </p:cNvPr>
          <p:cNvSpPr/>
          <p:nvPr/>
        </p:nvSpPr>
        <p:spPr>
          <a:xfrm>
            <a:off x="899881" y="190781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Callout: Bent Line with Accent Bar 22">
            <a:extLst>
              <a:ext uri="{FF2B5EF4-FFF2-40B4-BE49-F238E27FC236}">
                <a16:creationId xmlns:a16="http://schemas.microsoft.com/office/drawing/2014/main" id="{7338CB0E-750B-473D-8820-0B6E510CD622}"/>
              </a:ext>
            </a:extLst>
          </p:cNvPr>
          <p:cNvSpPr/>
          <p:nvPr/>
        </p:nvSpPr>
        <p:spPr>
          <a:xfrm>
            <a:off x="8706360" y="1354450"/>
            <a:ext cx="3485640" cy="923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1704"/>
              <a:gd name="adj6" fmla="val -15437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600" b="1" dirty="0"/>
              <a:t>NO</a:t>
            </a:r>
            <a:r>
              <a:rPr lang="pt-BR" sz="1600" dirty="0"/>
              <a:t> manual workflow</a:t>
            </a:r>
          </a:p>
          <a:p>
            <a:r>
              <a:rPr lang="pt-BR" sz="1600" b="1" dirty="0"/>
              <a:t>NO </a:t>
            </a:r>
            <a:r>
              <a:rPr lang="pt-BR" sz="1600" dirty="0"/>
              <a:t>e-mails</a:t>
            </a:r>
          </a:p>
          <a:p>
            <a:r>
              <a:rPr lang="pt-BR" sz="1600" b="1" dirty="0"/>
              <a:t>NO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r>
              <a:rPr lang="pt-BR" sz="1600" dirty="0" err="1"/>
              <a:t>spreadsheets</a:t>
            </a:r>
            <a:endParaRPr lang="pt-BR" sz="1600" dirty="0"/>
          </a:p>
          <a:p>
            <a:r>
              <a:rPr lang="pt-BR" sz="1600" b="1" dirty="0"/>
              <a:t>SOX</a:t>
            </a:r>
            <a:r>
              <a:rPr lang="pt-BR" sz="1600" dirty="0"/>
              <a:t> </a:t>
            </a:r>
            <a:r>
              <a:rPr lang="pt-BR" sz="1600" dirty="0" err="1"/>
              <a:t>compliance</a:t>
            </a:r>
            <a:endParaRPr lang="pt-BR" sz="1600" dirty="0"/>
          </a:p>
          <a:p>
            <a:r>
              <a:rPr lang="pt-BR" sz="1600" dirty="0" err="1"/>
              <a:t>Decrease</a:t>
            </a:r>
            <a:r>
              <a:rPr lang="pt-BR" sz="1600" dirty="0"/>
              <a:t> </a:t>
            </a:r>
            <a:r>
              <a:rPr lang="pt-BR" sz="1600" b="1" dirty="0"/>
              <a:t>20%</a:t>
            </a:r>
            <a:r>
              <a:rPr lang="pt-BR" sz="1600" dirty="0"/>
              <a:t> time </a:t>
            </a:r>
            <a:r>
              <a:rPr lang="pt-BR" sz="1600" dirty="0" err="1"/>
              <a:t>spent</a:t>
            </a:r>
            <a:r>
              <a:rPr lang="pt-BR" sz="1600" dirty="0"/>
              <a:t> </a:t>
            </a:r>
            <a:r>
              <a:rPr lang="pt-BR" sz="1600" dirty="0" err="1"/>
              <a:t>on</a:t>
            </a:r>
            <a:r>
              <a:rPr lang="pt-BR" sz="1600" dirty="0"/>
              <a:t> UA </a:t>
            </a:r>
            <a:r>
              <a:rPr lang="pt-BR" sz="1600" dirty="0" err="1"/>
              <a:t>req</a:t>
            </a:r>
            <a:r>
              <a:rPr lang="pt-BR" sz="1600" dirty="0"/>
              <a:t> 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b="1" dirty="0"/>
          </a:p>
          <a:p>
            <a:endParaRPr lang="pt-BR" sz="160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17169-1013-4025-AFDD-E8FC61FD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5" y="3767203"/>
            <a:ext cx="5086352" cy="28932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3CFD13-6AED-4EE7-9DCA-79C9B494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64" y="3116712"/>
            <a:ext cx="4763173" cy="3151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Freeform 32">
            <a:extLst>
              <a:ext uri="{FF2B5EF4-FFF2-40B4-BE49-F238E27FC236}">
                <a16:creationId xmlns:a16="http://schemas.microsoft.com/office/drawing/2014/main" id="{59214252-D6DA-4D8B-B25E-E56688775D7E}"/>
              </a:ext>
            </a:extLst>
          </p:cNvPr>
          <p:cNvSpPr/>
          <p:nvPr/>
        </p:nvSpPr>
        <p:spPr>
          <a:xfrm>
            <a:off x="1009064" y="1951321"/>
            <a:ext cx="338272" cy="345539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68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31F4BF-8C9F-4BC5-BC09-5BED59E136CE}"/>
              </a:ext>
            </a:extLst>
          </p:cNvPr>
          <p:cNvSpPr/>
          <p:nvPr/>
        </p:nvSpPr>
        <p:spPr>
          <a:xfrm>
            <a:off x="344894" y="6267735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3C866F-FBD1-4D04-A934-00C2E836F991}"/>
              </a:ext>
            </a:extLst>
          </p:cNvPr>
          <p:cNvSpPr/>
          <p:nvPr/>
        </p:nvSpPr>
        <p:spPr>
          <a:xfrm>
            <a:off x="9635246" y="6102489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enhancements | projects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008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Tivoli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Onboarding</a:t>
            </a: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80008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807ABF-AE9A-4C51-ADCD-15E03C04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76" y="5195665"/>
            <a:ext cx="9487161" cy="1240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9AF6A4-FE7F-4038-88C0-C1D213BA44B1}"/>
              </a:ext>
            </a:extLst>
          </p:cNvPr>
          <p:cNvSpPr txBox="1"/>
          <p:nvPr/>
        </p:nvSpPr>
        <p:spPr>
          <a:xfrm>
            <a:off x="1561390" y="1951321"/>
            <a:ext cx="76740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Issues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NO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ea typeface="맑은 고딕" panose="020B0503020000020004" pitchFamily="34" charset="-127"/>
                <a:cs typeface="Arial" pitchFamily="34" charset="0"/>
              </a:rPr>
              <a:t>infra maintenance 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Tivoli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version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is getting older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Time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and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Effort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from ITSM team to Support the tool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Some IDS teams have to work on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2 different tools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Extra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cost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(contract, internal man-hour,…)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ea typeface="맑은 고딕" panose="020B0503020000020004" pitchFamily="34" charset="-127"/>
                <a:cs typeface="Arial" pitchFamily="34" charset="0"/>
              </a:rPr>
              <a:t>Scope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Oval 40">
            <a:extLst>
              <a:ext uri="{FF2B5EF4-FFF2-40B4-BE49-F238E27FC236}">
                <a16:creationId xmlns:a16="http://schemas.microsoft.com/office/drawing/2014/main" id="{A54D8767-D478-414B-B43A-DC52C0546538}"/>
              </a:ext>
            </a:extLst>
          </p:cNvPr>
          <p:cNvSpPr/>
          <p:nvPr/>
        </p:nvSpPr>
        <p:spPr>
          <a:xfrm>
            <a:off x="899881" y="190781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A323798A-B6DC-46CA-A8DC-4BC173CFDD35}"/>
              </a:ext>
            </a:extLst>
          </p:cNvPr>
          <p:cNvSpPr/>
          <p:nvPr/>
        </p:nvSpPr>
        <p:spPr>
          <a:xfrm>
            <a:off x="981294" y="1974181"/>
            <a:ext cx="408845" cy="4410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4EF5DE-B4E1-494E-A4B3-C8BF8D9DBD17}"/>
              </a:ext>
            </a:extLst>
          </p:cNvPr>
          <p:cNvGrpSpPr/>
          <p:nvPr/>
        </p:nvGrpSpPr>
        <p:grpSpPr>
          <a:xfrm>
            <a:off x="1561390" y="4530998"/>
            <a:ext cx="1830679" cy="552626"/>
            <a:chOff x="4187" y="0"/>
            <a:chExt cx="1830679" cy="55262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287B55-E6DB-4F20-A427-5602E8B926B4}"/>
                </a:ext>
              </a:extLst>
            </p:cNvPr>
            <p:cNvSpPr/>
            <p:nvPr/>
          </p:nvSpPr>
          <p:spPr>
            <a:xfrm>
              <a:off x="4187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Rectangle: Rounded Corners 4">
              <a:extLst>
                <a:ext uri="{FF2B5EF4-FFF2-40B4-BE49-F238E27FC236}">
                  <a16:creationId xmlns:a16="http://schemas.microsoft.com/office/drawing/2014/main" id="{965F2FF5-40A9-415E-8A54-80DBCE51EF1E}"/>
                </a:ext>
              </a:extLst>
            </p:cNvPr>
            <p:cNvSpPr txBox="1"/>
            <p:nvPr/>
          </p:nvSpPr>
          <p:spPr>
            <a:xfrm>
              <a:off x="20373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>
                  <a:solidFill>
                    <a:schemeClr val="bg2">
                      <a:lumMod val="10000"/>
                    </a:schemeClr>
                  </a:solidFill>
                </a:rPr>
                <a:t>HR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#16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RITMs</a:t>
              </a:r>
              <a:endParaRPr lang="fr-FR" sz="1300" kern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F557F-C2E1-4157-B042-8EA6EC827584}"/>
              </a:ext>
            </a:extLst>
          </p:cNvPr>
          <p:cNvGrpSpPr/>
          <p:nvPr/>
        </p:nvGrpSpPr>
        <p:grpSpPr>
          <a:xfrm>
            <a:off x="4124341" y="4530998"/>
            <a:ext cx="1830679" cy="552626"/>
            <a:chOff x="2567138" y="0"/>
            <a:chExt cx="1830679" cy="55262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B0EE796-A70D-419C-B68E-AD89821D1DFB}"/>
                </a:ext>
              </a:extLst>
            </p:cNvPr>
            <p:cNvSpPr/>
            <p:nvPr/>
          </p:nvSpPr>
          <p:spPr>
            <a:xfrm>
              <a:off x="2567138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Rectangle: Rounded Corners 6">
              <a:extLst>
                <a:ext uri="{FF2B5EF4-FFF2-40B4-BE49-F238E27FC236}">
                  <a16:creationId xmlns:a16="http://schemas.microsoft.com/office/drawing/2014/main" id="{B8608AED-E330-453D-936C-69319288A5A1}"/>
                </a:ext>
              </a:extLst>
            </p:cNvPr>
            <p:cNvSpPr txBox="1"/>
            <p:nvPr/>
          </p:nvSpPr>
          <p:spPr>
            <a:xfrm>
              <a:off x="2583324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>
                  <a:solidFill>
                    <a:schemeClr val="bg2">
                      <a:lumMod val="10000"/>
                    </a:schemeClr>
                  </a:solidFill>
                </a:rPr>
                <a:t>Finance</a:t>
              </a: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#09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RITMs</a:t>
              </a:r>
              <a:endParaRPr lang="fr-FR" sz="13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BC77EB-A9E4-4D87-9AA9-9AFF44839809}"/>
              </a:ext>
            </a:extLst>
          </p:cNvPr>
          <p:cNvGrpSpPr/>
          <p:nvPr/>
        </p:nvGrpSpPr>
        <p:grpSpPr>
          <a:xfrm>
            <a:off x="6687292" y="4530998"/>
            <a:ext cx="1830679" cy="552626"/>
            <a:chOff x="5130089" y="0"/>
            <a:chExt cx="1830679" cy="55262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834E4E9-DB68-49D8-8960-7F6B70A3127D}"/>
                </a:ext>
              </a:extLst>
            </p:cNvPr>
            <p:cNvSpPr/>
            <p:nvPr/>
          </p:nvSpPr>
          <p:spPr>
            <a:xfrm>
              <a:off x="5130089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961F54DF-7DA3-4D01-AD02-76B599CED8CD}"/>
                </a:ext>
              </a:extLst>
            </p:cNvPr>
            <p:cNvSpPr txBox="1"/>
            <p:nvPr/>
          </p:nvSpPr>
          <p:spPr>
            <a:xfrm>
              <a:off x="5146275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/>
                <a:t>Facilities</a:t>
              </a: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#16 </a:t>
              </a:r>
              <a:r>
                <a:rPr lang="fr-FR" sz="1300" dirty="0" err="1">
                  <a:solidFill>
                    <a:schemeClr val="bg1"/>
                  </a:solidFill>
                </a:rPr>
                <a:t>RITMs</a:t>
              </a:r>
              <a:endParaRPr lang="fr-FR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74DFAB-8256-49F3-B621-2019F831F6D4}"/>
              </a:ext>
            </a:extLst>
          </p:cNvPr>
          <p:cNvGrpSpPr/>
          <p:nvPr/>
        </p:nvGrpSpPr>
        <p:grpSpPr>
          <a:xfrm>
            <a:off x="9250244" y="4530998"/>
            <a:ext cx="1830679" cy="552626"/>
            <a:chOff x="7693041" y="0"/>
            <a:chExt cx="1830679" cy="5526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15F6801-B55B-4817-BC65-169D0C2FC95D}"/>
                </a:ext>
              </a:extLst>
            </p:cNvPr>
            <p:cNvSpPr/>
            <p:nvPr/>
          </p:nvSpPr>
          <p:spPr>
            <a:xfrm>
              <a:off x="7693041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10">
              <a:extLst>
                <a:ext uri="{FF2B5EF4-FFF2-40B4-BE49-F238E27FC236}">
                  <a16:creationId xmlns:a16="http://schemas.microsoft.com/office/drawing/2014/main" id="{DB18F551-8279-4907-A2AF-48CFFC1F889A}"/>
                </a:ext>
              </a:extLst>
            </p:cNvPr>
            <p:cNvSpPr txBox="1"/>
            <p:nvPr/>
          </p:nvSpPr>
          <p:spPr>
            <a:xfrm>
              <a:off x="7709227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 err="1"/>
                <a:t>Travel</a:t>
              </a:r>
              <a:endParaRPr lang="fr-FR" sz="1300" b="1" kern="1200" dirty="0"/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#05 </a:t>
              </a:r>
              <a:r>
                <a:rPr lang="fr-FR" sz="1300" dirty="0" err="1">
                  <a:solidFill>
                    <a:schemeClr val="bg1"/>
                  </a:solidFill>
                </a:rPr>
                <a:t>RITMs</a:t>
              </a:r>
              <a:endParaRPr lang="fr-FR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Callout: Bent Line with Accent Bar 4">
            <a:extLst>
              <a:ext uri="{FF2B5EF4-FFF2-40B4-BE49-F238E27FC236}">
                <a16:creationId xmlns:a16="http://schemas.microsoft.com/office/drawing/2014/main" id="{256A698C-CFBD-4C92-800D-8C23A2A0AE38}"/>
              </a:ext>
            </a:extLst>
          </p:cNvPr>
          <p:cNvSpPr/>
          <p:nvPr/>
        </p:nvSpPr>
        <p:spPr>
          <a:xfrm>
            <a:off x="9266430" y="1843968"/>
            <a:ext cx="2685091" cy="923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9502"/>
              <a:gd name="adj6" fmla="val -7689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/>
              <a:t>Local </a:t>
            </a:r>
            <a:r>
              <a:rPr lang="pt-BR" dirty="0" err="1"/>
              <a:t>RITMs</a:t>
            </a:r>
            <a:r>
              <a:rPr lang="pt-BR" dirty="0"/>
              <a:t> </a:t>
            </a:r>
            <a:r>
              <a:rPr lang="pt-BR" sz="1600" b="1" dirty="0"/>
              <a:t>(</a:t>
            </a:r>
            <a:r>
              <a:rPr lang="pt-BR" sz="1600" b="1" dirty="0" err="1"/>
              <a:t>not</a:t>
            </a:r>
            <a:r>
              <a:rPr lang="pt-BR" sz="1600" b="1" dirty="0"/>
              <a:t> global)</a:t>
            </a:r>
          </a:p>
          <a:p>
            <a:endParaRPr lang="pt-BR" sz="1600" b="1" dirty="0"/>
          </a:p>
          <a:p>
            <a:r>
              <a:rPr lang="pt-BR" sz="1600" b="1" dirty="0" err="1"/>
              <a:t>Lift</a:t>
            </a:r>
            <a:r>
              <a:rPr lang="pt-BR" sz="1600" b="1" dirty="0"/>
              <a:t> </a:t>
            </a:r>
            <a:r>
              <a:rPr lang="pt-BR" sz="1600" b="1" dirty="0" err="1"/>
              <a:t>and</a:t>
            </a:r>
            <a:r>
              <a:rPr lang="pt-BR" sz="1600" b="1" dirty="0"/>
              <a:t> Shift </a:t>
            </a:r>
            <a:r>
              <a:rPr lang="pt-BR" sz="1600" dirty="0" err="1"/>
              <a:t>strategy</a:t>
            </a:r>
            <a:endParaRPr lang="pt-BR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9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31F4BF-8C9F-4BC5-BC09-5BED59E136CE}"/>
              </a:ext>
            </a:extLst>
          </p:cNvPr>
          <p:cNvSpPr/>
          <p:nvPr/>
        </p:nvSpPr>
        <p:spPr>
          <a:xfrm>
            <a:off x="344894" y="6267735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3C866F-FBD1-4D04-A934-00C2E836F991}"/>
              </a:ext>
            </a:extLst>
          </p:cNvPr>
          <p:cNvSpPr/>
          <p:nvPr/>
        </p:nvSpPr>
        <p:spPr>
          <a:xfrm>
            <a:off x="9635246" y="6102489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enhancements | projects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80008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Tivoli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Onboarding</a:t>
            </a: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80008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AF6A4-FE7F-4038-88C0-C1D213BA44B1}"/>
              </a:ext>
            </a:extLst>
          </p:cNvPr>
          <p:cNvSpPr txBox="1"/>
          <p:nvPr/>
        </p:nvSpPr>
        <p:spPr>
          <a:xfrm>
            <a:off x="1561390" y="1951321"/>
            <a:ext cx="7674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Goal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Decommission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Tivoli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Lift and Shift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strategy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Assume (pay) the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Non-IT licenses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defTabSz="914377">
              <a:defRPr/>
            </a:pP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ea typeface="맑은 고딕" panose="020B0503020000020004" pitchFamily="34" charset="-127"/>
                <a:cs typeface="Arial" pitchFamily="34" charset="0"/>
              </a:rPr>
              <a:t>Status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endParaRPr lang="en-US" altLang="ko-KR" sz="1400" b="1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8" name="Oval 40">
            <a:extLst>
              <a:ext uri="{FF2B5EF4-FFF2-40B4-BE49-F238E27FC236}">
                <a16:creationId xmlns:a16="http://schemas.microsoft.com/office/drawing/2014/main" id="{A54D8767-D478-414B-B43A-DC52C0546538}"/>
              </a:ext>
            </a:extLst>
          </p:cNvPr>
          <p:cNvSpPr/>
          <p:nvPr/>
        </p:nvSpPr>
        <p:spPr>
          <a:xfrm>
            <a:off x="899881" y="1907813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4EF5DE-B4E1-494E-A4B3-C8BF8D9DBD17}"/>
              </a:ext>
            </a:extLst>
          </p:cNvPr>
          <p:cNvGrpSpPr/>
          <p:nvPr/>
        </p:nvGrpSpPr>
        <p:grpSpPr>
          <a:xfrm>
            <a:off x="1561390" y="3799478"/>
            <a:ext cx="1830679" cy="943972"/>
            <a:chOff x="4187" y="0"/>
            <a:chExt cx="1830679" cy="55262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2287B55-E6DB-4F20-A427-5602E8B926B4}"/>
                </a:ext>
              </a:extLst>
            </p:cNvPr>
            <p:cNvSpPr/>
            <p:nvPr/>
          </p:nvSpPr>
          <p:spPr>
            <a:xfrm>
              <a:off x="4187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Rectangle: Rounded Corners 4">
              <a:extLst>
                <a:ext uri="{FF2B5EF4-FFF2-40B4-BE49-F238E27FC236}">
                  <a16:creationId xmlns:a16="http://schemas.microsoft.com/office/drawing/2014/main" id="{965F2FF5-40A9-415E-8A54-80DBCE51EF1E}"/>
                </a:ext>
              </a:extLst>
            </p:cNvPr>
            <p:cNvSpPr txBox="1"/>
            <p:nvPr/>
          </p:nvSpPr>
          <p:spPr>
            <a:xfrm>
              <a:off x="20373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>
                  <a:solidFill>
                    <a:schemeClr val="bg2">
                      <a:lumMod val="10000"/>
                    </a:schemeClr>
                  </a:solidFill>
                </a:rPr>
                <a:t>HR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#16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RITMs</a:t>
              </a:r>
              <a:endParaRPr lang="fr-FR" sz="13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#15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Non-IT</a:t>
              </a: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Users</a:t>
              </a:r>
              <a:endParaRPr lang="fr-FR" sz="1300" kern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F557F-C2E1-4157-B042-8EA6EC827584}"/>
              </a:ext>
            </a:extLst>
          </p:cNvPr>
          <p:cNvGrpSpPr/>
          <p:nvPr/>
        </p:nvGrpSpPr>
        <p:grpSpPr>
          <a:xfrm>
            <a:off x="4124341" y="3799478"/>
            <a:ext cx="1830679" cy="943972"/>
            <a:chOff x="2567138" y="0"/>
            <a:chExt cx="1830679" cy="55262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B0EE796-A70D-419C-B68E-AD89821D1DFB}"/>
                </a:ext>
              </a:extLst>
            </p:cNvPr>
            <p:cNvSpPr/>
            <p:nvPr/>
          </p:nvSpPr>
          <p:spPr>
            <a:xfrm>
              <a:off x="2567138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9" name="Rectangle: Rounded Corners 6">
              <a:extLst>
                <a:ext uri="{FF2B5EF4-FFF2-40B4-BE49-F238E27FC236}">
                  <a16:creationId xmlns:a16="http://schemas.microsoft.com/office/drawing/2014/main" id="{B8608AED-E330-453D-936C-69319288A5A1}"/>
                </a:ext>
              </a:extLst>
            </p:cNvPr>
            <p:cNvSpPr txBox="1"/>
            <p:nvPr/>
          </p:nvSpPr>
          <p:spPr>
            <a:xfrm>
              <a:off x="2583324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37338" rIns="18669" bIns="3733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>
                  <a:solidFill>
                    <a:schemeClr val="bg2">
                      <a:lumMod val="10000"/>
                    </a:schemeClr>
                  </a:solidFill>
                </a:rPr>
                <a:t>Finance</a:t>
              </a: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#09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RITMs</a:t>
              </a:r>
              <a:endParaRPr lang="fr-FR" sz="1300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#05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Non-IT</a:t>
              </a:r>
              <a:r>
                <a:rPr lang="fr-FR" sz="13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fr-FR" sz="1300" dirty="0" err="1">
                  <a:solidFill>
                    <a:schemeClr val="bg2">
                      <a:lumMod val="10000"/>
                    </a:schemeClr>
                  </a:solidFill>
                </a:rPr>
                <a:t>Users</a:t>
              </a:r>
              <a:endParaRPr lang="fr-FR" sz="13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BC77EB-A9E4-4D87-9AA9-9AFF44839809}"/>
              </a:ext>
            </a:extLst>
          </p:cNvPr>
          <p:cNvGrpSpPr/>
          <p:nvPr/>
        </p:nvGrpSpPr>
        <p:grpSpPr>
          <a:xfrm>
            <a:off x="6687292" y="3799478"/>
            <a:ext cx="1830679" cy="943972"/>
            <a:chOff x="5130089" y="0"/>
            <a:chExt cx="1830679" cy="55262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834E4E9-DB68-49D8-8960-7F6B70A3127D}"/>
                </a:ext>
              </a:extLst>
            </p:cNvPr>
            <p:cNvSpPr/>
            <p:nvPr/>
          </p:nvSpPr>
          <p:spPr>
            <a:xfrm>
              <a:off x="5130089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961F54DF-7DA3-4D01-AD02-76B599CED8CD}"/>
                </a:ext>
              </a:extLst>
            </p:cNvPr>
            <p:cNvSpPr txBox="1"/>
            <p:nvPr/>
          </p:nvSpPr>
          <p:spPr>
            <a:xfrm>
              <a:off x="5146275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/>
                <a:t>Facilities</a:t>
              </a: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#16 </a:t>
              </a:r>
              <a:r>
                <a:rPr lang="fr-FR" sz="1300" dirty="0" err="1">
                  <a:solidFill>
                    <a:schemeClr val="bg1"/>
                  </a:solidFill>
                </a:rPr>
                <a:t>RITMs</a:t>
              </a:r>
              <a:endParaRPr lang="fr-FR" sz="1300" dirty="0">
                <a:solidFill>
                  <a:schemeClr val="bg1"/>
                </a:solidFill>
              </a:endParaRP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#25 </a:t>
              </a:r>
              <a:r>
                <a:rPr lang="fr-FR" sz="1300" dirty="0" err="1">
                  <a:solidFill>
                    <a:schemeClr val="bg1"/>
                  </a:solidFill>
                </a:rPr>
                <a:t>Non-IT</a:t>
              </a:r>
              <a:r>
                <a:rPr lang="fr-FR" sz="1300" dirty="0">
                  <a:solidFill>
                    <a:schemeClr val="bg1"/>
                  </a:solidFill>
                </a:rPr>
                <a:t> </a:t>
              </a:r>
              <a:r>
                <a:rPr lang="fr-FR" sz="1300" dirty="0" err="1">
                  <a:solidFill>
                    <a:schemeClr val="bg1"/>
                  </a:solidFill>
                </a:rPr>
                <a:t>Users</a:t>
              </a:r>
              <a:endParaRPr lang="fr-FR" sz="1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74DFAB-8256-49F3-B621-2019F831F6D4}"/>
              </a:ext>
            </a:extLst>
          </p:cNvPr>
          <p:cNvGrpSpPr/>
          <p:nvPr/>
        </p:nvGrpSpPr>
        <p:grpSpPr>
          <a:xfrm>
            <a:off x="9250244" y="3799478"/>
            <a:ext cx="1830679" cy="943972"/>
            <a:chOff x="7693041" y="0"/>
            <a:chExt cx="1830679" cy="55262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15F6801-B55B-4817-BC65-169D0C2FC95D}"/>
                </a:ext>
              </a:extLst>
            </p:cNvPr>
            <p:cNvSpPr/>
            <p:nvPr/>
          </p:nvSpPr>
          <p:spPr>
            <a:xfrm>
              <a:off x="7693041" y="0"/>
              <a:ext cx="1830679" cy="552626"/>
            </a:xfrm>
            <a:prstGeom prst="roundRect">
              <a:avLst>
                <a:gd name="adj" fmla="val 10000"/>
              </a:avLst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Rounded Corners 10">
              <a:extLst>
                <a:ext uri="{FF2B5EF4-FFF2-40B4-BE49-F238E27FC236}">
                  <a16:creationId xmlns:a16="http://schemas.microsoft.com/office/drawing/2014/main" id="{DB18F551-8279-4907-A2AF-48CFFC1F889A}"/>
                </a:ext>
              </a:extLst>
            </p:cNvPr>
            <p:cNvSpPr txBox="1"/>
            <p:nvPr/>
          </p:nvSpPr>
          <p:spPr>
            <a:xfrm>
              <a:off x="7709227" y="16186"/>
              <a:ext cx="1798307" cy="520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300" b="1" kern="1200" dirty="0" err="1"/>
                <a:t>Travel</a:t>
              </a:r>
              <a:endParaRPr lang="fr-FR" sz="1300" b="1" kern="1200" dirty="0"/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#05 </a:t>
              </a:r>
              <a:r>
                <a:rPr lang="fr-FR" sz="1300" dirty="0" err="1">
                  <a:solidFill>
                    <a:schemeClr val="bg1"/>
                  </a:solidFill>
                </a:rPr>
                <a:t>RITMs</a:t>
              </a:r>
              <a:endParaRPr lang="fr-FR" sz="1300" dirty="0">
                <a:solidFill>
                  <a:schemeClr val="bg1"/>
                </a:solidFill>
              </a:endParaRPr>
            </a:p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dirty="0">
                  <a:solidFill>
                    <a:schemeClr val="bg1"/>
                  </a:solidFill>
                </a:rPr>
                <a:t>#05 </a:t>
              </a:r>
              <a:r>
                <a:rPr lang="fr-FR" sz="1300" dirty="0" err="1">
                  <a:solidFill>
                    <a:schemeClr val="bg1"/>
                  </a:solidFill>
                </a:rPr>
                <a:t>Non-IT</a:t>
              </a:r>
              <a:r>
                <a:rPr lang="fr-FR" sz="1300" dirty="0">
                  <a:solidFill>
                    <a:schemeClr val="bg1"/>
                  </a:solidFill>
                </a:rPr>
                <a:t> </a:t>
              </a:r>
              <a:r>
                <a:rPr lang="fr-FR" sz="1300" dirty="0" err="1">
                  <a:solidFill>
                    <a:schemeClr val="bg1"/>
                  </a:solidFill>
                </a:rPr>
                <a:t>Users</a:t>
              </a:r>
              <a:endParaRPr lang="fr-FR" sz="1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7">
            <a:extLst>
              <a:ext uri="{FF2B5EF4-FFF2-40B4-BE49-F238E27FC236}">
                <a16:creationId xmlns:a16="http://schemas.microsoft.com/office/drawing/2014/main" id="{DB260588-AAB5-4D25-A339-2411AC7E8235}"/>
              </a:ext>
            </a:extLst>
          </p:cNvPr>
          <p:cNvSpPr/>
          <p:nvPr/>
        </p:nvSpPr>
        <p:spPr>
          <a:xfrm>
            <a:off x="1036062" y="1970520"/>
            <a:ext cx="299309" cy="497535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7AA9FB2-0FAB-4720-9D88-E78E3B24962C}"/>
              </a:ext>
            </a:extLst>
          </p:cNvPr>
          <p:cNvSpPr/>
          <p:nvPr/>
        </p:nvSpPr>
        <p:spPr>
          <a:xfrm rot="5400000">
            <a:off x="7538620" y="1521189"/>
            <a:ext cx="144207" cy="69403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0A574-5989-4381-B291-3E8F984533AB}"/>
              </a:ext>
            </a:extLst>
          </p:cNvPr>
          <p:cNvSpPr txBox="1"/>
          <p:nvPr/>
        </p:nvSpPr>
        <p:spPr>
          <a:xfrm>
            <a:off x="4352526" y="5095311"/>
            <a:ext cx="3258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Target: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onboard by end of the year </a:t>
            </a:r>
          </a:p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Data: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segregation data</a:t>
            </a:r>
          </a:p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License: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#35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A2774BB9-A5DD-49F8-B4AB-858D08645CB6}"/>
              </a:ext>
            </a:extLst>
          </p:cNvPr>
          <p:cNvSpPr/>
          <p:nvPr/>
        </p:nvSpPr>
        <p:spPr>
          <a:xfrm>
            <a:off x="7610723" y="5242347"/>
            <a:ext cx="1931670" cy="53151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warning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23C67-A926-469E-BF88-04B40275A3BC}"/>
              </a:ext>
            </a:extLst>
          </p:cNvPr>
          <p:cNvSpPr txBox="1"/>
          <p:nvPr/>
        </p:nvSpPr>
        <p:spPr>
          <a:xfrm>
            <a:off x="9591276" y="5138770"/>
            <a:ext cx="3258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Non-IT area  commitment</a:t>
            </a:r>
          </a:p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     to maintain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#licenses  </a:t>
            </a:r>
          </a:p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N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on-IT license 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policy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2CA6C1-137D-44DB-99C7-E3C3BB3558C4}"/>
              </a:ext>
            </a:extLst>
          </p:cNvPr>
          <p:cNvSpPr txBox="1"/>
          <p:nvPr/>
        </p:nvSpPr>
        <p:spPr>
          <a:xfrm>
            <a:off x="2947596" y="6316187"/>
            <a:ext cx="361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HR project: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T. Adly</a:t>
            </a:r>
          </a:p>
          <a:p>
            <a:pPr lvl="0" defTabSz="914377"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</a:t>
            </a:r>
            <a:r>
              <a:rPr lang="en-US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arget</a:t>
            </a:r>
            <a:r>
              <a:rPr lang="en-US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: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depends on project scope/approval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B10C67-1592-44AB-B709-91779B3913B9}"/>
              </a:ext>
            </a:extLst>
          </p:cNvPr>
          <p:cNvCxnSpPr>
            <a:stCxn id="41" idx="2"/>
            <a:endCxn id="42" idx="1"/>
          </p:cNvCxnSpPr>
          <p:nvPr/>
        </p:nvCxnSpPr>
        <p:spPr>
          <a:xfrm rot="16200000" flipH="1">
            <a:off x="1781166" y="5411366"/>
            <a:ext cx="1861995" cy="4708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id="{33B7C213-48A9-41D4-ABE7-13B1241B4E5D}"/>
              </a:ext>
            </a:extLst>
          </p:cNvPr>
          <p:cNvSpPr/>
          <p:nvPr/>
        </p:nvSpPr>
        <p:spPr>
          <a:xfrm>
            <a:off x="7642417" y="6276088"/>
            <a:ext cx="1931670" cy="531510"/>
          </a:xfrm>
          <a:prstGeom prst="striped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warning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A8A02-3B00-4FA4-B91B-E22FBAD90A96}"/>
              </a:ext>
            </a:extLst>
          </p:cNvPr>
          <p:cNvSpPr txBox="1"/>
          <p:nvPr/>
        </p:nvSpPr>
        <p:spPr>
          <a:xfrm>
            <a:off x="9635246" y="6123021"/>
            <a:ext cx="3258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377">
              <a:buFont typeface="Arial" panose="020B0604020202020204" pitchFamily="34" charset="0"/>
              <a:buChar char="•"/>
              <a:defRPr/>
            </a:pP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Target Date for Project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may</a:t>
            </a:r>
            <a:endParaRPr lang="pt-BR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  <a:p>
            <a:pPr lvl="0" defTabSz="914377"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     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exceed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b="1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April</a:t>
            </a: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/21 </a:t>
            </a:r>
          </a:p>
          <a:p>
            <a:pPr lvl="0" defTabSz="914377">
              <a:defRPr/>
            </a:pPr>
            <a:r>
              <a:rPr lang="pt-BR" altLang="ko-KR" sz="1400" b="1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      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(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Tivoli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contract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lang="pt-BR" altLang="ko-KR" sz="1400" dirty="0" err="1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renew</a:t>
            </a:r>
            <a:r>
              <a:rPr lang="pt-BR" altLang="ko-KR" sz="1400" dirty="0">
                <a:solidFill>
                  <a:schemeClr val="tx1">
                    <a:lumMod val="50000"/>
                  </a:schemeClr>
                </a:solidFill>
                <a:latin typeface="Arial"/>
                <a:ea typeface="맑은 고딕" panose="020B0503020000020004" pitchFamily="34" charset="-127"/>
                <a:cs typeface="Arial" pitchFamily="34" charset="0"/>
              </a:rPr>
              <a:t>)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6FC3A7-2E5B-40D8-858F-77767F9090EA}"/>
              </a:ext>
            </a:extLst>
          </p:cNvPr>
          <p:cNvSpPr txBox="1"/>
          <p:nvPr/>
        </p:nvSpPr>
        <p:spPr>
          <a:xfrm>
            <a:off x="9386740" y="583207"/>
            <a:ext cx="1909305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Snow</a:t>
            </a:r>
            <a:r>
              <a:rPr lang="pt-BR" b="1" dirty="0"/>
              <a:t> :    </a:t>
            </a:r>
            <a:r>
              <a:rPr lang="pt-BR" b="1" dirty="0">
                <a:solidFill>
                  <a:schemeClr val="accent1"/>
                </a:solidFill>
              </a:rPr>
              <a:t>20</a:t>
            </a:r>
            <a:r>
              <a:rPr lang="pt-BR" b="1" dirty="0"/>
              <a:t> KUSD</a:t>
            </a:r>
          </a:p>
          <a:p>
            <a:r>
              <a:rPr lang="pt-BR" b="1" dirty="0" err="1"/>
              <a:t>Tivoli</a:t>
            </a:r>
            <a:r>
              <a:rPr lang="pt-BR" b="1" dirty="0"/>
              <a:t> :    </a:t>
            </a:r>
            <a:r>
              <a:rPr lang="pt-BR" b="1" dirty="0">
                <a:solidFill>
                  <a:srgbClr val="FF0000"/>
                </a:solidFill>
              </a:rPr>
              <a:t>54</a:t>
            </a:r>
            <a:r>
              <a:rPr lang="pt-BR" b="1" dirty="0"/>
              <a:t> KUSD</a:t>
            </a:r>
          </a:p>
          <a:p>
            <a:endParaRPr lang="pt-BR" sz="300" b="1" dirty="0"/>
          </a:p>
          <a:p>
            <a:r>
              <a:rPr lang="pt-BR" b="1" dirty="0" err="1"/>
              <a:t>Savings</a:t>
            </a:r>
            <a:r>
              <a:rPr lang="pt-BR" b="1" dirty="0"/>
              <a:t>: </a:t>
            </a:r>
            <a:r>
              <a:rPr lang="pt-BR" b="1" dirty="0">
                <a:solidFill>
                  <a:schemeClr val="tx2"/>
                </a:solidFill>
              </a:rPr>
              <a:t>34 KUSD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EF8029-6F2C-4D88-B6EA-D67591235E9C}"/>
              </a:ext>
            </a:extLst>
          </p:cNvPr>
          <p:cNvSpPr txBox="1"/>
          <p:nvPr/>
        </p:nvSpPr>
        <p:spPr>
          <a:xfrm>
            <a:off x="9386740" y="1540933"/>
            <a:ext cx="277672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+ </a:t>
            </a:r>
            <a:r>
              <a:rPr lang="pt-BR" dirty="0" err="1"/>
              <a:t>indirect</a:t>
            </a:r>
            <a:r>
              <a:rPr lang="pt-BR" dirty="0"/>
              <a:t> </a:t>
            </a:r>
            <a:r>
              <a:rPr lang="pt-BR" dirty="0" err="1"/>
              <a:t>savings</a:t>
            </a:r>
            <a:r>
              <a:rPr lang="pt-BR" dirty="0"/>
              <a:t> </a:t>
            </a:r>
          </a:p>
          <a:p>
            <a:r>
              <a:rPr lang="pt-BR" sz="1050" dirty="0"/>
              <a:t>(e.g. </a:t>
            </a:r>
            <a:r>
              <a:rPr lang="pt-BR" sz="1050" dirty="0" err="1"/>
              <a:t>man</a:t>
            </a:r>
            <a:r>
              <a:rPr lang="pt-BR" sz="1050" dirty="0"/>
              <a:t>-hours </a:t>
            </a:r>
            <a:r>
              <a:rPr lang="pt-BR" sz="1050" dirty="0" err="1"/>
              <a:t>from</a:t>
            </a:r>
            <a:r>
              <a:rPr lang="pt-BR" sz="1050" dirty="0"/>
              <a:t> </a:t>
            </a:r>
            <a:r>
              <a:rPr lang="pt-BR" sz="1050" dirty="0" err="1"/>
              <a:t>Snow</a:t>
            </a:r>
            <a:r>
              <a:rPr lang="pt-BR" sz="1050" dirty="0"/>
              <a:t> </a:t>
            </a:r>
            <a:r>
              <a:rPr lang="pt-BR" sz="1050" dirty="0" err="1"/>
              <a:t>and</a:t>
            </a:r>
            <a:r>
              <a:rPr lang="pt-BR" sz="1050" dirty="0"/>
              <a:t> EUS </a:t>
            </a:r>
            <a:r>
              <a:rPr lang="pt-BR" sz="1050" dirty="0" err="1"/>
              <a:t>team</a:t>
            </a:r>
            <a:r>
              <a:rPr lang="pt-BR" sz="1050" dirty="0"/>
              <a:t>)</a:t>
            </a:r>
          </a:p>
          <a:p>
            <a:r>
              <a:rPr lang="pt-BR" sz="1050" dirty="0"/>
              <a:t>HR </a:t>
            </a:r>
            <a:r>
              <a:rPr lang="pt-BR" sz="1050" dirty="0" err="1"/>
              <a:t>licenses</a:t>
            </a:r>
            <a:r>
              <a:rPr lang="pt-BR" sz="1050" dirty="0"/>
              <a:t> </a:t>
            </a:r>
            <a:r>
              <a:rPr lang="pt-BR" sz="1050" dirty="0" err="1"/>
              <a:t>not</a:t>
            </a:r>
            <a:r>
              <a:rPr lang="pt-BR" sz="1050" dirty="0"/>
              <a:t> </a:t>
            </a:r>
            <a:r>
              <a:rPr lang="pt-BR" sz="1050" dirty="0" err="1"/>
              <a:t>included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4521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DAA693C-A772-4DFA-9ED0-34B547F37185}"/>
              </a:ext>
            </a:extLst>
          </p:cNvPr>
          <p:cNvSpPr txBox="1">
            <a:spLocks/>
          </p:cNvSpPr>
          <p:nvPr/>
        </p:nvSpPr>
        <p:spPr>
          <a:xfrm>
            <a:off x="441961" y="873534"/>
            <a:ext cx="8749144" cy="3218176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</a:rPr>
              <a:t>News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OPCO members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</a:rPr>
              <a:t>Major Facts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ServiceNow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RUN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Enhancements | Projects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Cognizant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RACI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Initiatives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Symphony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RUN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Enhancements | Projects</a:t>
            </a:r>
          </a:p>
          <a:p>
            <a:pPr marL="457200" lvl="1" indent="0">
              <a:buNone/>
            </a:pPr>
            <a:r>
              <a:rPr lang="en-GB" b="1" dirty="0">
                <a:solidFill>
                  <a:schemeClr val="bg1"/>
                </a:solidFill>
                <a:cs typeface="Calibri"/>
              </a:rPr>
              <a:t>Warning and Decisions</a:t>
            </a:r>
          </a:p>
          <a:p>
            <a:pPr lvl="2"/>
            <a:r>
              <a:rPr lang="en-GB" dirty="0">
                <a:solidFill>
                  <a:schemeClr val="bg1"/>
                </a:solidFill>
                <a:cs typeface="Calibri"/>
              </a:rPr>
              <a:t>----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>
              <a:solidFill>
                <a:srgbClr val="FFFFFF"/>
              </a:solidFill>
            </a:endParaRPr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	</a:t>
            </a:r>
            <a:endParaRPr lang="en-GB" dirty="0">
              <a:cs typeface="Calibri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222313B-86E8-40A2-BCE8-948E0964F193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398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Cognizant RACI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8288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RACI</a:t>
            </a: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80008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E619B-8FD2-4E6A-940C-76558360E06B}"/>
              </a:ext>
            </a:extLst>
          </p:cNvPr>
          <p:cNvSpPr/>
          <p:nvPr/>
        </p:nvSpPr>
        <p:spPr>
          <a:xfrm>
            <a:off x="9897762" y="5998639"/>
            <a:ext cx="1563130" cy="764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D1726-87E5-4336-9135-37EEB75FE01F}"/>
              </a:ext>
            </a:extLst>
          </p:cNvPr>
          <p:cNvSpPr txBox="1"/>
          <p:nvPr/>
        </p:nvSpPr>
        <p:spPr>
          <a:xfrm>
            <a:off x="899881" y="1784183"/>
            <a:ext cx="3890809" cy="4438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pt-BR" b="1" dirty="0" err="1">
                <a:solidFill>
                  <a:schemeClr val="bg1"/>
                </a:solidFill>
                <a:highlight>
                  <a:srgbClr val="800080"/>
                </a:highlight>
              </a:rPr>
              <a:t>Cog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Align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Stakeholders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Cog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Raise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request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(ITSM) Assessment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Cog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ITSM)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Develop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Cog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) Test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Validation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(ITSM)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Accept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Validation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pt-BR" b="1" dirty="0" err="1">
                <a:solidFill>
                  <a:schemeClr val="bg1"/>
                </a:solidFill>
                <a:highlight>
                  <a:srgbClr val="800080"/>
                </a:highlight>
              </a:rPr>
              <a:t>Cog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) Communication &amp;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Change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(ITSM) CHG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push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pt-B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50000"/>
                  </a:schemeClr>
                </a:solidFill>
              </a:rPr>
              <a:t>Prod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B75B0-5B78-41D7-8F41-0D7BD9FF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31" y="1282889"/>
            <a:ext cx="4021282" cy="30789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38AC-BB59-4587-8841-D475D560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93" y="3945779"/>
            <a:ext cx="3453867" cy="27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9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43F9BA3-022C-4BE3-8448-5472AC27ED82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EUS Vending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F2115-80EC-4D08-914B-FAD6A27A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796" y="4466589"/>
            <a:ext cx="4568660" cy="2281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D1265-FBBD-4934-ACED-3265C2A4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96" y="1939918"/>
            <a:ext cx="1712643" cy="2341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7" descr="image007">
            <a:extLst>
              <a:ext uri="{FF2B5EF4-FFF2-40B4-BE49-F238E27FC236}">
                <a16:creationId xmlns:a16="http://schemas.microsoft.com/office/drawing/2014/main" id="{A6DAB25F-CC77-48B7-8842-FB227485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593" y="1939919"/>
            <a:ext cx="1964408" cy="2341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085DE9A-7DFF-4625-8E2F-CD1BAE8DABB8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5892805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Vending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altLang="it-IT" sz="12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 29.09</a:t>
            </a: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en-US" dirty="0"/>
              <a:t>Users can raise request for certain accessories through catalog and after approval completed user can collect requested accessories from Vending Machine.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94ED3-D36A-49D0-8836-2A62FA8F85E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4026" y="2922896"/>
            <a:ext cx="6178042" cy="2281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E8D978-4596-4063-8E9D-50DF6AFC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534" y="5150762"/>
            <a:ext cx="4907276" cy="18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6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98513" algn="l"/>
              </a:tabLst>
            </a:pPr>
            <a:r>
              <a:rPr lang="en-US" dirty="0"/>
              <a:t>Symphony</a:t>
            </a:r>
          </a:p>
        </p:txBody>
      </p:sp>
    </p:spTree>
    <p:extLst>
      <p:ext uri="{BB962C8B-B14F-4D97-AF65-F5344CB8AC3E}">
        <p14:creationId xmlns:p14="http://schemas.microsoft.com/office/powerpoint/2010/main" val="2116146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Symphony: </a:t>
            </a:r>
            <a:r>
              <a:rPr lang="en-US" sz="3152" dirty="0">
                <a:solidFill>
                  <a:srgbClr val="494D4A"/>
                </a:solidFill>
              </a:rPr>
              <a:t>run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5E6DAC3-12CA-42AF-B7D8-8E83928E7D9C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nonononon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Nononon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0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defTabSz="901023"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enhancements | projects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75F6C7B-9CCD-49BB-8D30-43F9C377C6E8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nonononon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pt-BR" altLang="it-IT" sz="2000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Nononon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106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059-A3A2-4004-89E7-D5E4B3F7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385508"/>
            <a:ext cx="7203558" cy="1104900"/>
          </a:xfrm>
        </p:spPr>
        <p:txBody>
          <a:bodyPr/>
          <a:lstStyle/>
          <a:p>
            <a:pPr>
              <a:tabLst>
                <a:tab pos="798513" algn="l"/>
              </a:tabLst>
            </a:pPr>
            <a:r>
              <a:rPr lang="en-US" dirty="0"/>
              <a:t>Warning and Decisions</a:t>
            </a:r>
          </a:p>
        </p:txBody>
      </p:sp>
    </p:spTree>
    <p:extLst>
      <p:ext uri="{BB962C8B-B14F-4D97-AF65-F5344CB8AC3E}">
        <p14:creationId xmlns:p14="http://schemas.microsoft.com/office/powerpoint/2010/main" val="32431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reen warning icon - Free green warning icons">
            <a:extLst>
              <a:ext uri="{FF2B5EF4-FFF2-40B4-BE49-F238E27FC236}">
                <a16:creationId xmlns:a16="http://schemas.microsoft.com/office/drawing/2014/main" id="{E1E2C42B-B08D-4EF3-8C21-D21CC208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1" y="1234981"/>
            <a:ext cx="1403109" cy="140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Warning and Decisions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D4C8444-3764-4361-AC22-36A01795DC59}"/>
              </a:ext>
            </a:extLst>
          </p:cNvPr>
          <p:cNvSpPr txBox="1">
            <a:spLocks/>
          </p:cNvSpPr>
          <p:nvPr/>
        </p:nvSpPr>
        <p:spPr bwMode="auto">
          <a:xfrm>
            <a:off x="2600622" y="1365234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 1to1 meeting: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</a:t>
            </a:r>
            <a:endParaRPr lang="pt-BR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Tivoli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Onboarding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non-IT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licenses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HR date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Non-IT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Cog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altLang="it-IT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</a:t>
            </a:r>
            <a:endParaRPr kumimoji="0" lang="pt-BR" altLang="it-IT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Steerco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altLang="it-IT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</a:t>
            </a:r>
            <a:r>
              <a:rPr kumimoji="0" lang="pt-BR" altLang="it-IT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Go/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NoGo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invite?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Naming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Convention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pt-BR" altLang="it-IT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Go/</a:t>
            </a:r>
            <a:r>
              <a:rPr kumimoji="0" lang="pt-BR" altLang="it-IT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NoGo</a:t>
            </a:r>
            <a:endParaRPr kumimoji="0" lang="pt-BR" altLang="it-IT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Donald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LeDrew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ServiceNow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Go/</a:t>
            </a:r>
            <a:r>
              <a:rPr lang="pt-BR" altLang="it-IT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NoGo</a:t>
            </a:r>
            <a:r>
              <a:rPr lang="pt-BR" altLang="it-IT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pt-BR" altLang="it-IT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5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6222313B-86E8-40A2-BCE8-948E0964F193}"/>
              </a:ext>
            </a:extLst>
          </p:cNvPr>
          <p:cNvSpPr txBox="1">
            <a:spLocks/>
          </p:cNvSpPr>
          <p:nvPr/>
        </p:nvSpPr>
        <p:spPr>
          <a:xfrm>
            <a:off x="764708" y="2978208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07501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Project Team</a:t>
            </a:r>
          </a:p>
        </p:txBody>
      </p:sp>
      <p:pic>
        <p:nvPicPr>
          <p:cNvPr id="1026" name="Picture 2" descr="Image result for project scope">
            <a:extLst>
              <a:ext uri="{FF2B5EF4-FFF2-40B4-BE49-F238E27FC236}">
                <a16:creationId xmlns:a16="http://schemas.microsoft.com/office/drawing/2014/main" id="{099C9399-7309-4C26-86B4-AB6E5129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1" y="1365234"/>
            <a:ext cx="1795884" cy="11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D4C8444-3764-4361-AC22-36A01795DC59}"/>
              </a:ext>
            </a:extLst>
          </p:cNvPr>
          <p:cNvSpPr txBox="1">
            <a:spLocks/>
          </p:cNvSpPr>
          <p:nvPr/>
        </p:nvSpPr>
        <p:spPr bwMode="auto">
          <a:xfrm>
            <a:off x="2934577" y="1365234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Paris/Lyon/</a:t>
            </a:r>
            <a:r>
              <a:rPr kumimoji="0" lang="pt-BR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Rueil</a:t>
            </a:r>
            <a:r>
              <a:rPr kumimoji="0" lang="pt-BR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Requests</a:t>
            </a:r>
            <a:endParaRPr kumimoji="0" lang="pt-BR" altLang="it-IT" sz="20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 </a:t>
            </a:r>
            <a:r>
              <a:rPr kumimoji="0" lang="pt-BR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Trait</a:t>
            </a:r>
            <a:r>
              <a:rPr kumimoji="0" lang="pt-BR" alt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Requests</a:t>
            </a:r>
            <a:endParaRPr kumimoji="0" lang="pt-BR" altLang="it-IT" sz="20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people user group color">
            <a:extLst>
              <a:ext uri="{FF2B5EF4-FFF2-40B4-BE49-F238E27FC236}">
                <a16:creationId xmlns:a16="http://schemas.microsoft.com/office/drawing/2014/main" id="{DFE34D2A-F884-4820-8CE9-F42B2B42D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77255" r="78889" b="4314"/>
          <a:stretch/>
        </p:blipFill>
        <p:spPr bwMode="auto">
          <a:xfrm>
            <a:off x="994011" y="3280777"/>
            <a:ext cx="774636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1530FF54-562B-463C-A65C-73AD6C76C734}"/>
              </a:ext>
            </a:extLst>
          </p:cNvPr>
          <p:cNvSpPr txBox="1">
            <a:spLocks/>
          </p:cNvSpPr>
          <p:nvPr/>
        </p:nvSpPr>
        <p:spPr bwMode="auto">
          <a:xfrm>
            <a:off x="899881" y="4047259"/>
            <a:ext cx="1926589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</a:t>
            </a: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Team: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Vidar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Christine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Daniel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15565B0-7A9F-49E7-B1BC-6359C69B9DFC}"/>
              </a:ext>
            </a:extLst>
          </p:cNvPr>
          <p:cNvSpPr txBox="1">
            <a:spLocks/>
          </p:cNvSpPr>
          <p:nvPr/>
        </p:nvSpPr>
        <p:spPr bwMode="auto">
          <a:xfrm>
            <a:off x="3084542" y="4047259"/>
            <a:ext cx="1926589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 Local Team: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Alexandre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Marina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Yannick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Franck</a:t>
            </a:r>
          </a:p>
        </p:txBody>
      </p:sp>
      <p:pic>
        <p:nvPicPr>
          <p:cNvPr id="2052" name="Picture 4" descr="Image result for people user group color">
            <a:extLst>
              <a:ext uri="{FF2B5EF4-FFF2-40B4-BE49-F238E27FC236}">
                <a16:creationId xmlns:a16="http://schemas.microsoft.com/office/drawing/2014/main" id="{7639D1FA-1A2A-4F83-B7F6-517ACB9B2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3" t="77032" r="41046" b="4902"/>
          <a:stretch/>
        </p:blipFill>
        <p:spPr bwMode="auto">
          <a:xfrm>
            <a:off x="3604903" y="3337436"/>
            <a:ext cx="630921" cy="65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eople user group color">
            <a:extLst>
              <a:ext uri="{FF2B5EF4-FFF2-40B4-BE49-F238E27FC236}">
                <a16:creationId xmlns:a16="http://schemas.microsoft.com/office/drawing/2014/main" id="{0AC1EB37-CF7D-4115-B5D0-69D6AC13B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3" t="56078" r="40654" b="26748"/>
          <a:stretch/>
        </p:blipFill>
        <p:spPr bwMode="auto">
          <a:xfrm>
            <a:off x="6397890" y="3356423"/>
            <a:ext cx="658879" cy="6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eople user group color">
            <a:extLst>
              <a:ext uri="{FF2B5EF4-FFF2-40B4-BE49-F238E27FC236}">
                <a16:creationId xmlns:a16="http://schemas.microsoft.com/office/drawing/2014/main" id="{BC1D5E51-F7BB-4EB5-AF59-A7ACBB4A0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3" t="56275" r="22875" b="26747"/>
          <a:stretch/>
        </p:blipFill>
        <p:spPr bwMode="auto">
          <a:xfrm>
            <a:off x="9812438" y="3420324"/>
            <a:ext cx="649226" cy="62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14CEF39-1A30-4993-BE73-E11C45A7193B}"/>
              </a:ext>
            </a:extLst>
          </p:cNvPr>
          <p:cNvSpPr txBox="1">
            <a:spLocks/>
          </p:cNvSpPr>
          <p:nvPr/>
        </p:nvSpPr>
        <p:spPr bwMode="auto">
          <a:xfrm>
            <a:off x="5813939" y="4047259"/>
            <a:ext cx="2485659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Stakeholders: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Imad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Pauline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Ingrid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Donna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Stephane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936CDEF-76D4-449F-BD9B-DC2E61A6C8C2}"/>
              </a:ext>
            </a:extLst>
          </p:cNvPr>
          <p:cNvSpPr txBox="1">
            <a:spLocks/>
          </p:cNvSpPr>
          <p:nvPr/>
        </p:nvSpPr>
        <p:spPr bwMode="auto">
          <a:xfrm>
            <a:off x="9165019" y="4047259"/>
            <a:ext cx="2696543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 </a:t>
            </a:r>
            <a:r>
              <a:rPr kumimoji="0" lang="pt-BR" altLang="it-IT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Committee</a:t>
            </a: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Stuart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Graham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Lorraine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Robert Plair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Christian G.</a:t>
            </a: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Muriel R.</a:t>
            </a:r>
          </a:p>
        </p:txBody>
      </p:sp>
    </p:spTree>
    <p:extLst>
      <p:ext uri="{BB962C8B-B14F-4D97-AF65-F5344CB8AC3E}">
        <p14:creationId xmlns:p14="http://schemas.microsoft.com/office/powerpoint/2010/main" val="275832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Connect Chat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15565B0-7A9F-49E7-B1BC-6359C69B9DFC}"/>
              </a:ext>
            </a:extLst>
          </p:cNvPr>
          <p:cNvSpPr txBox="1">
            <a:spLocks/>
          </p:cNvSpPr>
          <p:nvPr/>
        </p:nvSpPr>
        <p:spPr bwMode="auto">
          <a:xfrm>
            <a:off x="2522768" y="993659"/>
            <a:ext cx="9669232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Process &amp;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option 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(OOB)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Rely on schedule chat queue based on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option 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(custom)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Check the location and redirect the chat to the appropriate queue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option 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(custom)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Choose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preferred language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redirect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to the right queue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06CDB-B46A-4FEB-9BFE-08E1A9094BFA}"/>
              </a:ext>
            </a:extLst>
          </p:cNvPr>
          <p:cNvSpPr txBox="1"/>
          <p:nvPr/>
        </p:nvSpPr>
        <p:spPr>
          <a:xfrm>
            <a:off x="408047" y="3429000"/>
            <a:ext cx="98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 3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FFA44-4B83-4E57-B953-4522804AB427}"/>
              </a:ext>
            </a:extLst>
          </p:cNvPr>
          <p:cNvSpPr txBox="1"/>
          <p:nvPr/>
        </p:nvSpPr>
        <p:spPr>
          <a:xfrm>
            <a:off x="5837781" y="4301690"/>
            <a:ext cx="63891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of Attention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Customization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Queues by Language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(how many languages?)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time-zone queues by language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include all languages in all time-zones, 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option 1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A1C2DD-EBCF-4C7F-8E7E-9901D360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3" y="1278393"/>
            <a:ext cx="1435041" cy="1435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D8943-FB27-4D9C-BAFF-692FA0D61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69110" r="74611" b="1142"/>
          <a:stretch/>
        </p:blipFill>
        <p:spPr>
          <a:xfrm>
            <a:off x="4425139" y="4641981"/>
            <a:ext cx="428920" cy="626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C558F0-F06F-46B4-8409-60CF3D0A1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2" t="34557" r="2564" b="37278"/>
          <a:stretch/>
        </p:blipFill>
        <p:spPr>
          <a:xfrm>
            <a:off x="502450" y="4672540"/>
            <a:ext cx="397430" cy="565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789AB-2F14-494D-A0AA-ADA2D135413B}"/>
              </a:ext>
            </a:extLst>
          </p:cNvPr>
          <p:cNvSpPr txBox="1"/>
          <p:nvPr/>
        </p:nvSpPr>
        <p:spPr>
          <a:xfrm>
            <a:off x="328123" y="5237882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End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6D0248-227E-4BF0-8180-DF35F6C2D4D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99880" y="4955211"/>
            <a:ext cx="75278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D52CB-4771-46AF-A60E-3739CA21B4C4}"/>
              </a:ext>
            </a:extLst>
          </p:cNvPr>
          <p:cNvSpPr txBox="1"/>
          <p:nvPr/>
        </p:nvSpPr>
        <p:spPr>
          <a:xfrm>
            <a:off x="1056909" y="4706788"/>
            <a:ext cx="45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C83138-CB22-4E3A-BD4C-5C4CD6878D0B}"/>
              </a:ext>
            </a:extLst>
          </p:cNvPr>
          <p:cNvCxnSpPr/>
          <p:nvPr/>
        </p:nvCxnSpPr>
        <p:spPr>
          <a:xfrm>
            <a:off x="1709818" y="4343399"/>
            <a:ext cx="0" cy="1385888"/>
          </a:xfrm>
          <a:prstGeom prst="line">
            <a:avLst/>
          </a:prstGeom>
          <a:ln w="19050">
            <a:solidFill>
              <a:srgbClr val="7777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387E88-06DF-4313-91DC-DCC01656928C}"/>
              </a:ext>
            </a:extLst>
          </p:cNvPr>
          <p:cNvCxnSpPr/>
          <p:nvPr/>
        </p:nvCxnSpPr>
        <p:spPr>
          <a:xfrm>
            <a:off x="3505286" y="4343399"/>
            <a:ext cx="0" cy="1385888"/>
          </a:xfrm>
          <a:prstGeom prst="line">
            <a:avLst/>
          </a:prstGeom>
          <a:ln w="19050">
            <a:solidFill>
              <a:srgbClr val="77777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C57941-DCD1-42EC-B565-E3621F1CEC32}"/>
              </a:ext>
            </a:extLst>
          </p:cNvPr>
          <p:cNvCxnSpPr>
            <a:cxnSpLocks/>
          </p:cNvCxnSpPr>
          <p:nvPr/>
        </p:nvCxnSpPr>
        <p:spPr>
          <a:xfrm>
            <a:off x="3566878" y="4950446"/>
            <a:ext cx="75278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4AC18D-D85F-463A-8666-B9C18C8BA899}"/>
              </a:ext>
            </a:extLst>
          </p:cNvPr>
          <p:cNvSpPr txBox="1"/>
          <p:nvPr/>
        </p:nvSpPr>
        <p:spPr>
          <a:xfrm>
            <a:off x="3723907" y="4702023"/>
            <a:ext cx="45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2093B-62AD-4C09-A43D-14F44E61F700}"/>
              </a:ext>
            </a:extLst>
          </p:cNvPr>
          <p:cNvSpPr txBox="1"/>
          <p:nvPr/>
        </p:nvSpPr>
        <p:spPr>
          <a:xfrm>
            <a:off x="4266716" y="5247402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Operator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Picture 2" descr="Image result for people user group color">
            <a:extLst>
              <a:ext uri="{FF2B5EF4-FFF2-40B4-BE49-F238E27FC236}">
                <a16:creationId xmlns:a16="http://schemas.microsoft.com/office/drawing/2014/main" id="{F4F3DB23-195C-4443-9BFC-18ED2DD83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t="77255" r="78889" b="4314"/>
          <a:stretch/>
        </p:blipFill>
        <p:spPr bwMode="auto">
          <a:xfrm>
            <a:off x="3042212" y="4745817"/>
            <a:ext cx="405811" cy="40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people user group color">
            <a:extLst>
              <a:ext uri="{FF2B5EF4-FFF2-40B4-BE49-F238E27FC236}">
                <a16:creationId xmlns:a16="http://schemas.microsoft.com/office/drawing/2014/main" id="{8FC47EF1-3BC1-4C43-9B52-7AC92B97C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3" t="77032" r="41046" b="4902"/>
          <a:stretch/>
        </p:blipFill>
        <p:spPr bwMode="auto">
          <a:xfrm>
            <a:off x="1804703" y="4753535"/>
            <a:ext cx="380411" cy="39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people user group color">
            <a:extLst>
              <a:ext uri="{FF2B5EF4-FFF2-40B4-BE49-F238E27FC236}">
                <a16:creationId xmlns:a16="http://schemas.microsoft.com/office/drawing/2014/main" id="{5F027AB3-2DA1-4423-B58E-0C05BC543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3" t="56078" r="40654" b="26748"/>
          <a:stretch/>
        </p:blipFill>
        <p:spPr bwMode="auto">
          <a:xfrm>
            <a:off x="2249296" y="4759259"/>
            <a:ext cx="397269" cy="38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people user group color">
            <a:extLst>
              <a:ext uri="{FF2B5EF4-FFF2-40B4-BE49-F238E27FC236}">
                <a16:creationId xmlns:a16="http://schemas.microsoft.com/office/drawing/2014/main" id="{AF26E60C-DB50-47C3-99FF-67B7950A5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3" t="56275" r="22875" b="26747"/>
          <a:stretch/>
        </p:blipFill>
        <p:spPr bwMode="auto">
          <a:xfrm>
            <a:off x="2638543" y="4763625"/>
            <a:ext cx="391448" cy="37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314B8A-F976-43CF-B57D-BA3754C606A0}"/>
              </a:ext>
            </a:extLst>
          </p:cNvPr>
          <p:cNvSpPr txBox="1"/>
          <p:nvPr/>
        </p:nvSpPr>
        <p:spPr>
          <a:xfrm>
            <a:off x="1751091" y="5099382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D58AD8-C94E-43AC-A5C0-E6EB6A012E96}"/>
              </a:ext>
            </a:extLst>
          </p:cNvPr>
          <p:cNvSpPr txBox="1"/>
          <p:nvPr/>
        </p:nvSpPr>
        <p:spPr>
          <a:xfrm>
            <a:off x="2189247" y="5094620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013941-D6B4-4770-B2BD-A5368156C988}"/>
              </a:ext>
            </a:extLst>
          </p:cNvPr>
          <p:cNvSpPr txBox="1"/>
          <p:nvPr/>
        </p:nvSpPr>
        <p:spPr>
          <a:xfrm>
            <a:off x="2660728" y="5094615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5DCBD-FA55-4DF4-B20C-ABC906ADB647}"/>
              </a:ext>
            </a:extLst>
          </p:cNvPr>
          <p:cNvSpPr txBox="1"/>
          <p:nvPr/>
        </p:nvSpPr>
        <p:spPr>
          <a:xfrm>
            <a:off x="3041732" y="508985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???</a:t>
            </a:r>
          </a:p>
        </p:txBody>
      </p:sp>
      <p:pic>
        <p:nvPicPr>
          <p:cNvPr id="33" name="Picture 6" descr="Image result for people user group color">
            <a:extLst>
              <a:ext uri="{FF2B5EF4-FFF2-40B4-BE49-F238E27FC236}">
                <a16:creationId xmlns:a16="http://schemas.microsoft.com/office/drawing/2014/main" id="{71AA0823-3940-4A7D-BD1E-E5C7DE76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3" t="56078" r="40654" b="26748"/>
          <a:stretch/>
        </p:blipFill>
        <p:spPr bwMode="auto">
          <a:xfrm>
            <a:off x="4440964" y="5565395"/>
            <a:ext cx="397269" cy="38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EA870F-8494-4A9B-B720-696A8E65C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924" y="5385902"/>
            <a:ext cx="193706" cy="1937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0FDE694-9A03-479A-ADAD-D975171D4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710" y="5395422"/>
            <a:ext cx="193706" cy="1937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96D1BE9-98FA-42BC-BAFF-D7BD9DC51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422" y="5390654"/>
            <a:ext cx="193706" cy="1937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BFE35E0-1E11-4246-BCB5-87A280B15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0428" y="5285418"/>
            <a:ext cx="427434" cy="427434"/>
          </a:xfrm>
          <a:prstGeom prst="rect">
            <a:avLst/>
          </a:prstGeom>
        </p:spPr>
      </p:pic>
      <p:pic>
        <p:nvPicPr>
          <p:cNvPr id="2050" name="Picture 2" descr="Image result for choose language icon">
            <a:extLst>
              <a:ext uri="{FF2B5EF4-FFF2-40B4-BE49-F238E27FC236}">
                <a16:creationId xmlns:a16="http://schemas.microsoft.com/office/drawing/2014/main" id="{9A12E128-E1BF-4D52-8ADB-625DD53A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63" y="3950428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31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1385508"/>
            <a:ext cx="7203558" cy="1104900"/>
          </a:xfrm>
        </p:spPr>
        <p:txBody>
          <a:bodyPr/>
          <a:lstStyle/>
          <a:p>
            <a:pPr>
              <a:tabLst>
                <a:tab pos="798513" algn="l"/>
              </a:tabLst>
            </a:pPr>
            <a:r>
              <a:rPr lang="en-US" dirty="0"/>
              <a:t>ServiceNow</a:t>
            </a:r>
          </a:p>
        </p:txBody>
      </p:sp>
    </p:spTree>
    <p:extLst>
      <p:ext uri="{BB962C8B-B14F-4D97-AF65-F5344CB8AC3E}">
        <p14:creationId xmlns:p14="http://schemas.microsoft.com/office/powerpoint/2010/main" val="121500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Template for you Robert </a:t>
            </a:r>
          </a:p>
        </p:txBody>
      </p:sp>
      <p:grpSp>
        <p:nvGrpSpPr>
          <p:cNvPr id="37" name="Group 25">
            <a:extLst>
              <a:ext uri="{FF2B5EF4-FFF2-40B4-BE49-F238E27FC236}">
                <a16:creationId xmlns:a16="http://schemas.microsoft.com/office/drawing/2014/main" id="{CA62EDB1-54F0-481D-92F6-2C71A17580F1}"/>
              </a:ext>
            </a:extLst>
          </p:cNvPr>
          <p:cNvGrpSpPr/>
          <p:nvPr/>
        </p:nvGrpSpPr>
        <p:grpSpPr>
          <a:xfrm>
            <a:off x="1547112" y="927018"/>
            <a:ext cx="4278613" cy="494026"/>
            <a:chOff x="803640" y="3362835"/>
            <a:chExt cx="2059657" cy="4940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5A0B3C-1DA3-44ED-AEDB-90D9CEC2685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39013F-4FEF-43C9-813F-1E2D0F44FF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Owner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E9FDD897-088B-4878-98E2-18A01462350D}"/>
              </a:ext>
            </a:extLst>
          </p:cNvPr>
          <p:cNvGrpSpPr/>
          <p:nvPr/>
        </p:nvGrpSpPr>
        <p:grpSpPr>
          <a:xfrm>
            <a:off x="1547112" y="2102143"/>
            <a:ext cx="4278613" cy="1602022"/>
            <a:chOff x="803640" y="3362835"/>
            <a:chExt cx="2059657" cy="16020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06320F-9FCB-4456-8DC1-82622C8B728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n.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.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.</a:t>
              </a:r>
            </a:p>
            <a:p>
              <a:pPr marL="171450" marR="0" lvl="0" indent="-17145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oononono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o.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C6F6B6-D035-498B-80E5-3526A14E37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Main Facts / Decision / Actions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43" name="Group 31">
            <a:extLst>
              <a:ext uri="{FF2B5EF4-FFF2-40B4-BE49-F238E27FC236}">
                <a16:creationId xmlns:a16="http://schemas.microsoft.com/office/drawing/2014/main" id="{29990347-FC0F-491A-AADF-2F2D13C8D451}"/>
              </a:ext>
            </a:extLst>
          </p:cNvPr>
          <p:cNvGrpSpPr/>
          <p:nvPr/>
        </p:nvGrpSpPr>
        <p:grpSpPr>
          <a:xfrm>
            <a:off x="7017096" y="927018"/>
            <a:ext cx="4280400" cy="494026"/>
            <a:chOff x="803640" y="3362835"/>
            <a:chExt cx="2059657" cy="49402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6E6EBC-A6FD-4D6B-898B-CF5D3835EA5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BA8F4C-E8DD-4565-9FDE-6082A37B785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Disposition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46" name="Group 34">
            <a:extLst>
              <a:ext uri="{FF2B5EF4-FFF2-40B4-BE49-F238E27FC236}">
                <a16:creationId xmlns:a16="http://schemas.microsoft.com/office/drawing/2014/main" id="{5F4DCB6E-E7F2-4EB7-84F6-1B6D650779BB}"/>
              </a:ext>
            </a:extLst>
          </p:cNvPr>
          <p:cNvGrpSpPr/>
          <p:nvPr/>
        </p:nvGrpSpPr>
        <p:grpSpPr>
          <a:xfrm>
            <a:off x="7017096" y="2102143"/>
            <a:ext cx="4280400" cy="678692"/>
            <a:chOff x="803639" y="3362835"/>
            <a:chExt cx="3094260" cy="6786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4CC109-5765-46AE-B9A3-6E21E74EDA3C}"/>
                </a:ext>
              </a:extLst>
            </p:cNvPr>
            <p:cNvSpPr txBox="1"/>
            <p:nvPr/>
          </p:nvSpPr>
          <p:spPr>
            <a:xfrm>
              <a:off x="803639" y="3579862"/>
              <a:ext cx="309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.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.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55B8259-F44E-45B9-A251-4B4B31494EC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Risks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49" name="Oval 37">
            <a:extLst>
              <a:ext uri="{FF2B5EF4-FFF2-40B4-BE49-F238E27FC236}">
                <a16:creationId xmlns:a16="http://schemas.microsoft.com/office/drawing/2014/main" id="{859E809B-7BDA-49F3-85B5-41EE64FF5D6B}"/>
              </a:ext>
            </a:extLst>
          </p:cNvPr>
          <p:cNvSpPr/>
          <p:nvPr/>
        </p:nvSpPr>
        <p:spPr>
          <a:xfrm>
            <a:off x="6366276" y="1165194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Oval 38">
            <a:extLst>
              <a:ext uri="{FF2B5EF4-FFF2-40B4-BE49-F238E27FC236}">
                <a16:creationId xmlns:a16="http://schemas.microsoft.com/office/drawing/2014/main" id="{D21E6C63-3E4C-45A0-AC0D-82A7F888EA37}"/>
              </a:ext>
            </a:extLst>
          </p:cNvPr>
          <p:cNvSpPr/>
          <p:nvPr/>
        </p:nvSpPr>
        <p:spPr>
          <a:xfrm>
            <a:off x="6366276" y="2340319"/>
            <a:ext cx="571672" cy="571672"/>
          </a:xfrm>
          <a:prstGeom prst="ellipse">
            <a:avLst/>
          </a:prstGeom>
          <a:solidFill>
            <a:srgbClr val="3030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" name="Oval 39">
            <a:extLst>
              <a:ext uri="{FF2B5EF4-FFF2-40B4-BE49-F238E27FC236}">
                <a16:creationId xmlns:a16="http://schemas.microsoft.com/office/drawing/2014/main" id="{63D5CD33-6234-4E08-A172-9BF3E71A82EB}"/>
              </a:ext>
            </a:extLst>
          </p:cNvPr>
          <p:cNvSpPr/>
          <p:nvPr/>
        </p:nvSpPr>
        <p:spPr>
          <a:xfrm>
            <a:off x="885603" y="1165194"/>
            <a:ext cx="571672" cy="571672"/>
          </a:xfrm>
          <a:prstGeom prst="ellipse">
            <a:avLst/>
          </a:prstGeom>
          <a:solidFill>
            <a:srgbClr val="30303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" name="Oval 40">
            <a:extLst>
              <a:ext uri="{FF2B5EF4-FFF2-40B4-BE49-F238E27FC236}">
                <a16:creationId xmlns:a16="http://schemas.microsoft.com/office/drawing/2014/main" id="{0537836B-0E4E-4B54-A85F-EC3FA901CF48}"/>
              </a:ext>
            </a:extLst>
          </p:cNvPr>
          <p:cNvSpPr/>
          <p:nvPr/>
        </p:nvSpPr>
        <p:spPr>
          <a:xfrm>
            <a:off x="885603" y="2340319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6" name="Group 44">
            <a:extLst>
              <a:ext uri="{FF2B5EF4-FFF2-40B4-BE49-F238E27FC236}">
                <a16:creationId xmlns:a16="http://schemas.microsoft.com/office/drawing/2014/main" id="{4ABD5642-B0E1-434F-93DE-2E8A8399DD0B}"/>
              </a:ext>
            </a:extLst>
          </p:cNvPr>
          <p:cNvGrpSpPr/>
          <p:nvPr/>
        </p:nvGrpSpPr>
        <p:grpSpPr>
          <a:xfrm>
            <a:off x="7017096" y="3229608"/>
            <a:ext cx="4280400" cy="863358"/>
            <a:chOff x="803639" y="3362835"/>
            <a:chExt cx="3094260" cy="86335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48246F-EB0B-4BD8-A874-5F5256E50059}"/>
                </a:ext>
              </a:extLst>
            </p:cNvPr>
            <p:cNvSpPr txBox="1"/>
            <p:nvPr/>
          </p:nvSpPr>
          <p:spPr>
            <a:xfrm>
              <a:off x="803639" y="3579862"/>
              <a:ext cx="3094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noon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–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(date)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noon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–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(date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Nono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noon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ononon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 –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(date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0EE1E7C-48FB-45D8-AC24-FB45D94D26D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Critical </a:t>
              </a: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0303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맑은 고딕" panose="020B0503020000020004" pitchFamily="34" charset="-127"/>
                  <a:cs typeface="Arial" pitchFamily="34" charset="0"/>
                </a:rPr>
                <a:t>Dependecies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sp>
        <p:nvSpPr>
          <p:cNvPr id="59" name="Oval 47">
            <a:extLst>
              <a:ext uri="{FF2B5EF4-FFF2-40B4-BE49-F238E27FC236}">
                <a16:creationId xmlns:a16="http://schemas.microsoft.com/office/drawing/2014/main" id="{84D644EC-4DF6-4684-9DD7-923678238B02}"/>
              </a:ext>
            </a:extLst>
          </p:cNvPr>
          <p:cNvSpPr/>
          <p:nvPr/>
        </p:nvSpPr>
        <p:spPr>
          <a:xfrm>
            <a:off x="6366276" y="3467784"/>
            <a:ext cx="571672" cy="571672"/>
          </a:xfrm>
          <a:prstGeom prst="ellips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5" name="Frame 1">
            <a:extLst>
              <a:ext uri="{FF2B5EF4-FFF2-40B4-BE49-F238E27FC236}">
                <a16:creationId xmlns:a16="http://schemas.microsoft.com/office/drawing/2014/main" id="{2401B5D4-914F-45F9-9C31-1050A2F4EF96}"/>
              </a:ext>
            </a:extLst>
          </p:cNvPr>
          <p:cNvSpPr/>
          <p:nvPr/>
        </p:nvSpPr>
        <p:spPr>
          <a:xfrm>
            <a:off x="6515662" y="1292295"/>
            <a:ext cx="301343" cy="30134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B3F556-ABC5-4241-8CBE-8B23A53B1620}"/>
              </a:ext>
            </a:extLst>
          </p:cNvPr>
          <p:cNvSpPr/>
          <p:nvPr/>
        </p:nvSpPr>
        <p:spPr>
          <a:xfrm>
            <a:off x="383059" y="6178378"/>
            <a:ext cx="2211860" cy="571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ounded Rectangle 2">
            <a:extLst>
              <a:ext uri="{FF2B5EF4-FFF2-40B4-BE49-F238E27FC236}">
                <a16:creationId xmlns:a16="http://schemas.microsoft.com/office/drawing/2014/main" id="{C61E3826-3CF2-4BF8-A35B-206A0EBFCD7A}"/>
              </a:ext>
            </a:extLst>
          </p:cNvPr>
          <p:cNvSpPr/>
          <p:nvPr/>
        </p:nvSpPr>
        <p:spPr>
          <a:xfrm>
            <a:off x="885603" y="4750402"/>
            <a:ext cx="10320950" cy="1856747"/>
          </a:xfrm>
          <a:prstGeom prst="roundRect">
            <a:avLst>
              <a:gd name="adj" fmla="val 7849"/>
            </a:avLst>
          </a:prstGeom>
          <a:solidFill>
            <a:sysClr val="window" lastClr="FFFFFF">
              <a:alpha val="50000"/>
            </a:sysClr>
          </a:solidFill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0303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96" name="Table 3">
            <a:extLst>
              <a:ext uri="{FF2B5EF4-FFF2-40B4-BE49-F238E27FC236}">
                <a16:creationId xmlns:a16="http://schemas.microsoft.com/office/drawing/2014/main" id="{0B630DDC-AB05-4FDE-BFA6-CEE1B25B07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04110" y="4922471"/>
          <a:ext cx="4468901" cy="1453615"/>
        </p:xfrm>
        <a:graphic>
          <a:graphicData uri="http://schemas.openxmlformats.org/drawingml/2006/table">
            <a:tbl>
              <a:tblPr firstRow="1" bandRow="1"/>
              <a:tblGrid>
                <a:gridCol w="127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4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0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Arial Unicode MS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Rounded Rectangle 4">
            <a:extLst>
              <a:ext uri="{FF2B5EF4-FFF2-40B4-BE49-F238E27FC236}">
                <a16:creationId xmlns:a16="http://schemas.microsoft.com/office/drawing/2014/main" id="{DE8C0D13-3A88-4D36-8CFF-423B740DA139}"/>
              </a:ext>
            </a:extLst>
          </p:cNvPr>
          <p:cNvSpPr/>
          <p:nvPr/>
        </p:nvSpPr>
        <p:spPr>
          <a:xfrm>
            <a:off x="1325180" y="4534378"/>
            <a:ext cx="3301857" cy="46407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8" name="Straight Connector 5">
            <a:extLst>
              <a:ext uri="{FF2B5EF4-FFF2-40B4-BE49-F238E27FC236}">
                <a16:creationId xmlns:a16="http://schemas.microsoft.com/office/drawing/2014/main" id="{E4002C41-D6E1-4813-A435-7AB31071B71D}"/>
              </a:ext>
            </a:extLst>
          </p:cNvPr>
          <p:cNvCxnSpPr/>
          <p:nvPr/>
        </p:nvCxnSpPr>
        <p:spPr>
          <a:xfrm>
            <a:off x="1500207" y="5488018"/>
            <a:ext cx="4320000" cy="0"/>
          </a:xfrm>
          <a:prstGeom prst="line">
            <a:avLst/>
          </a:prstGeom>
          <a:noFill/>
          <a:ln w="12700" cap="flat" cmpd="sng" algn="ctr">
            <a:solidFill>
              <a:srgbClr val="7030A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2FB6E8C-6BB9-456C-97C6-2A07ACEDD07A}"/>
              </a:ext>
            </a:extLst>
          </p:cNvPr>
          <p:cNvSpPr txBox="1"/>
          <p:nvPr/>
        </p:nvSpPr>
        <p:spPr>
          <a:xfrm>
            <a:off x="1610151" y="5627767"/>
            <a:ext cx="418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Nonon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Nonon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ononon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oonon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0303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B6DAA82-6EDE-46A2-9609-2729CFBC8002}"/>
              </a:ext>
            </a:extLst>
          </p:cNvPr>
          <p:cNvSpPr txBox="1"/>
          <p:nvPr/>
        </p:nvSpPr>
        <p:spPr>
          <a:xfrm>
            <a:off x="1610150" y="5096725"/>
            <a:ext cx="245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30303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Licensing / Contracts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303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7ECF64-5258-41B2-A663-4168CD336345}"/>
              </a:ext>
            </a:extLst>
          </p:cNvPr>
          <p:cNvSpPr txBox="1"/>
          <p:nvPr/>
        </p:nvSpPr>
        <p:spPr>
          <a:xfrm>
            <a:off x="1861847" y="4581748"/>
            <a:ext cx="3080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 pitchFamily="34" charset="0"/>
              </a:rPr>
              <a:t>Budget and Procurement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Arial" pitchFamily="34" charset="0"/>
            </a:endParaRPr>
          </a:p>
        </p:txBody>
      </p:sp>
      <p:sp>
        <p:nvSpPr>
          <p:cNvPr id="102" name="Donut 24">
            <a:extLst>
              <a:ext uri="{FF2B5EF4-FFF2-40B4-BE49-F238E27FC236}">
                <a16:creationId xmlns:a16="http://schemas.microsoft.com/office/drawing/2014/main" id="{346BA611-622E-49A8-958E-FD2C189A4F25}"/>
              </a:ext>
            </a:extLst>
          </p:cNvPr>
          <p:cNvSpPr/>
          <p:nvPr/>
        </p:nvSpPr>
        <p:spPr>
          <a:xfrm>
            <a:off x="981001" y="2423678"/>
            <a:ext cx="378705" cy="39554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Oval 6">
            <a:extLst>
              <a:ext uri="{FF2B5EF4-FFF2-40B4-BE49-F238E27FC236}">
                <a16:creationId xmlns:a16="http://schemas.microsoft.com/office/drawing/2014/main" id="{1B703742-F95C-4A0D-A3A1-8D4B08E83BF1}"/>
              </a:ext>
            </a:extLst>
          </p:cNvPr>
          <p:cNvSpPr/>
          <p:nvPr/>
        </p:nvSpPr>
        <p:spPr>
          <a:xfrm>
            <a:off x="978327" y="1269647"/>
            <a:ext cx="384685" cy="30740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4" name="Isosceles Triangle 5">
            <a:extLst>
              <a:ext uri="{FF2B5EF4-FFF2-40B4-BE49-F238E27FC236}">
                <a16:creationId xmlns:a16="http://schemas.microsoft.com/office/drawing/2014/main" id="{31B31C53-18CF-4F57-ACB8-F5E13F21CD0E}"/>
              </a:ext>
            </a:extLst>
          </p:cNvPr>
          <p:cNvSpPr>
            <a:spLocks noChangeAspect="1"/>
          </p:cNvSpPr>
          <p:nvPr/>
        </p:nvSpPr>
        <p:spPr>
          <a:xfrm>
            <a:off x="6474054" y="3625870"/>
            <a:ext cx="325365" cy="32501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6" name="Rounded Rectangle 25">
            <a:extLst>
              <a:ext uri="{FF2B5EF4-FFF2-40B4-BE49-F238E27FC236}">
                <a16:creationId xmlns:a16="http://schemas.microsoft.com/office/drawing/2014/main" id="{39C5E1D4-681C-4482-AA90-5F1BA34FABB0}"/>
              </a:ext>
            </a:extLst>
          </p:cNvPr>
          <p:cNvSpPr/>
          <p:nvPr/>
        </p:nvSpPr>
        <p:spPr>
          <a:xfrm>
            <a:off x="6487776" y="2477014"/>
            <a:ext cx="320795" cy="276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94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33401" y="1540481"/>
            <a:ext cx="10848472" cy="11062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94D4A"/>
                </a:solidFill>
              </a:rPr>
              <a:t>Project KPIs Dashboard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63325" y="1640362"/>
            <a:ext cx="7744393" cy="952360"/>
            <a:chOff x="1037469" y="1039077"/>
            <a:chExt cx="7285614" cy="1619940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1037469" y="1039078"/>
              <a:ext cx="2243140" cy="1619939"/>
            </a:xfrm>
            <a:prstGeom prst="rect">
              <a:avLst/>
            </a:prstGeom>
            <a:solidFill>
              <a:schemeClr val="tx2"/>
            </a:solid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000" b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% of Project completed.</a:t>
              </a:r>
            </a:p>
          </p:txBody>
        </p:sp>
        <p:sp>
          <p:nvSpPr>
            <p:cNvPr id="5" name="Text Placeholder 3"/>
            <p:cNvSpPr txBox="1">
              <a:spLocks/>
            </p:cNvSpPr>
            <p:nvPr/>
          </p:nvSpPr>
          <p:spPr>
            <a:xfrm>
              <a:off x="3545672" y="1039079"/>
              <a:ext cx="2243140" cy="1619938"/>
            </a:xfrm>
            <a:prstGeom prst="rect">
              <a:avLst/>
            </a:prstGeom>
            <a:solidFill>
              <a:schemeClr val="tx2"/>
            </a:solid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000" b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0/03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 of Hubs migrated.</a:t>
              </a:r>
            </a:p>
          </p:txBody>
        </p:sp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6079943" y="1039077"/>
              <a:ext cx="2243140" cy="1619938"/>
            </a:xfrm>
            <a:prstGeom prst="rect">
              <a:avLst/>
            </a:prstGeom>
            <a:solidFill>
              <a:schemeClr val="tx2"/>
            </a:solidFill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000" b="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0/28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ClrTx/>
                <a:buSzTx/>
                <a:buFontTx/>
                <a:buNone/>
                <a:tabLst>
                  <a:tab pos="798513" algn="l"/>
                </a:tabLst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Number of Sites migrated.</a:t>
              </a:r>
            </a:p>
          </p:txBody>
        </p:sp>
      </p:grpSp>
      <p:sp>
        <p:nvSpPr>
          <p:cNvPr id="14" name="Text Placeholder 3"/>
          <p:cNvSpPr txBox="1">
            <a:spLocks/>
          </p:cNvSpPr>
          <p:nvPr/>
        </p:nvSpPr>
        <p:spPr>
          <a:xfrm>
            <a:off x="8759908" y="1640361"/>
            <a:ext cx="2384391" cy="94203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0/49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79851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Number of Circuits migrated.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3400" y="899848"/>
            <a:ext cx="10848472" cy="117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33400" y="3822088"/>
          <a:ext cx="10848472" cy="22372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70105">
                  <a:extLst>
                    <a:ext uri="{9D8B030D-6E8A-4147-A177-3AD203B41FA5}">
                      <a16:colId xmlns:a16="http://schemas.microsoft.com/office/drawing/2014/main" val="3161319645"/>
                    </a:ext>
                  </a:extLst>
                </a:gridCol>
                <a:gridCol w="2599104">
                  <a:extLst>
                    <a:ext uri="{9D8B030D-6E8A-4147-A177-3AD203B41FA5}">
                      <a16:colId xmlns:a16="http://schemas.microsoft.com/office/drawing/2014/main" val="615952500"/>
                    </a:ext>
                  </a:extLst>
                </a:gridCol>
                <a:gridCol w="2535322">
                  <a:extLst>
                    <a:ext uri="{9D8B030D-6E8A-4147-A177-3AD203B41FA5}">
                      <a16:colId xmlns:a16="http://schemas.microsoft.com/office/drawing/2014/main" val="2053997749"/>
                    </a:ext>
                  </a:extLst>
                </a:gridCol>
                <a:gridCol w="2743941">
                  <a:extLst>
                    <a:ext uri="{9D8B030D-6E8A-4147-A177-3AD203B41FA5}">
                      <a16:colId xmlns:a16="http://schemas.microsoft.com/office/drawing/2014/main" val="3200905714"/>
                    </a:ext>
                  </a:extLst>
                </a:gridCol>
              </a:tblGrid>
              <a:tr h="807181">
                <a:tc>
                  <a:txBody>
                    <a:bodyPr/>
                    <a:lstStyle/>
                    <a:p>
                      <a:r>
                        <a:rPr lang="en-US" sz="2000" dirty="0"/>
                        <a:t>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/>
                        <a:t>Site Report - OVC</a:t>
                      </a:r>
                    </a:p>
                    <a:p>
                      <a:pPr algn="ctr"/>
                      <a:r>
                        <a:rPr lang="en-US" sz="1600" i="1" dirty="0"/>
                        <a:t>(</a:t>
                      </a:r>
                      <a:r>
                        <a:rPr lang="en-US" sz="1600" i="1" baseline="0" dirty="0"/>
                        <a:t>Define)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/>
                        <a:t>Tail End Delivery           </a:t>
                      </a:r>
                      <a:r>
                        <a:rPr lang="en-US" sz="1600" i="1" dirty="0"/>
                        <a:t>(Design &amp; Develop</a:t>
                      </a:r>
                      <a:r>
                        <a:rPr lang="en-US" sz="1600" i="1" baseline="0" dirty="0"/>
                        <a:t>)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Service Delivery</a:t>
                      </a:r>
                    </a:p>
                    <a:p>
                      <a:pPr algn="ctr"/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(Deploy)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405314"/>
                  </a:ext>
                </a:extLst>
              </a:tr>
              <a:tr h="715031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1800" b="1" dirty="0"/>
                        <a:t>Regional Routing HUBs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0/3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0/3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0/3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4908"/>
                  </a:ext>
                </a:extLst>
              </a:tr>
              <a:tr h="715031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1800" b="1" dirty="0"/>
                        <a:t>Remote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3565A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0/28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0/28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0/28</a:t>
                      </a:r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43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8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>
            <p:extLst/>
          </p:nvPr>
        </p:nvGraphicFramePr>
        <p:xfrm>
          <a:off x="3811136" y="1672950"/>
          <a:ext cx="2825931" cy="3579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0" y="1672950"/>
            <a:ext cx="8506631" cy="4205715"/>
          </a:xfrm>
          <a:prstGeom prst="rect">
            <a:avLst/>
          </a:prstGeom>
        </p:spPr>
      </p:pic>
      <p:sp>
        <p:nvSpPr>
          <p:cNvPr id="30" name="Isosceles Triangle 29"/>
          <p:cNvSpPr/>
          <p:nvPr/>
        </p:nvSpPr>
        <p:spPr>
          <a:xfrm>
            <a:off x="5172541" y="2583401"/>
            <a:ext cx="272998" cy="19903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Regional Hubs &amp; Spokes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45540" y="2320772"/>
            <a:ext cx="204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B2C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Kongsberg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CB2C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9430" y="3989834"/>
            <a:ext cx="1898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CB2C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Singapore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445" y="3106748"/>
            <a:ext cx="124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CB2C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Houston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3400" y="899848"/>
            <a:ext cx="10848472" cy="117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937296" y="1444191"/>
            <a:ext cx="2562295" cy="23503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15 Sites (21 circuits)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EMIA: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08 Sites (13 circuits)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05 Sites (09 circuits)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28 Sites (43 circuits)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1063" y="3868810"/>
            <a:ext cx="2502584" cy="248290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Hubs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Houston(02 circuits), Kongsberg (02 circuits) &amp; Singapore (04 circuits).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- Customer Edge Routers managed by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TechnipFMC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after migration will be  managed by Verizon.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1063" y="3667295"/>
            <a:ext cx="250258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Hubs to 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32980" y="1431278"/>
            <a:ext cx="253972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Spokes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445539" y="3045066"/>
            <a:ext cx="144161" cy="156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>
            <a:off x="7334260" y="4220666"/>
            <a:ext cx="272998" cy="19903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2878739" y="3337581"/>
            <a:ext cx="272998" cy="19903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687286" y="3513138"/>
            <a:ext cx="144161" cy="156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616756" y="4410695"/>
            <a:ext cx="144161" cy="156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12407" y="3584209"/>
            <a:ext cx="216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 (15 Sites)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3557" y="3050253"/>
            <a:ext cx="225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EMIA (08 Sites)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60917" y="4387615"/>
            <a:ext cx="225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APAC (05 Sites)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42052" y="5857433"/>
            <a:ext cx="2552797" cy="81697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Sites: 31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Circuits: 49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42051" y="5410537"/>
            <a:ext cx="2562295" cy="46166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0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7" grpId="0"/>
      <p:bldP spid="3" grpId="0"/>
      <p:bldP spid="6" grpId="0"/>
      <p:bldP spid="41" grpId="0" animBg="1"/>
      <p:bldP spid="42" grpId="0" animBg="1"/>
      <p:bldP spid="44" grpId="0" animBg="1"/>
      <p:bldP spid="45" grpId="0" animBg="1"/>
      <p:bldP spid="25" grpId="0" animBg="1"/>
      <p:bldP spid="32" grpId="0" animBg="1"/>
      <p:bldP spid="33" grpId="0" animBg="1"/>
      <p:bldP spid="34" grpId="0" animBg="1"/>
      <p:bldP spid="35" grpId="0" animBg="1"/>
      <p:bldP spid="21" grpId="0"/>
      <p:bldP spid="22" grpId="0"/>
      <p:bldP spid="23" grpId="0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94D4A"/>
                </a:solidFill>
              </a:rPr>
              <a:t>Migration in Batches</a:t>
            </a:r>
            <a:endParaRPr lang="en-US" dirty="0"/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1193682" y="1373369"/>
          <a:ext cx="9527908" cy="552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1203957" y="1997967"/>
            <a:ext cx="2179684" cy="3306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Regional Routing Hubs</a:t>
            </a:r>
          </a:p>
          <a:p>
            <a:pPr marL="6318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Singapore </a:t>
            </a:r>
          </a:p>
          <a:p>
            <a:pPr marL="6318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Kongsberg (Norway)</a:t>
            </a:r>
          </a:p>
          <a:p>
            <a:pPr marL="6318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Houston (US)</a:t>
            </a: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974725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2D6D"/>
              </a:buClr>
              <a:buSzPct val="80000"/>
              <a:buFont typeface="Webdings" panose="05030102010509060703" pitchFamily="18" charset="2"/>
              <a:buChar char=""/>
              <a:tabLst>
                <a:tab pos="798513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203957" y="5392266"/>
            <a:ext cx="2179684" cy="407804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 marR="494665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marR="494665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" y="899848"/>
            <a:ext cx="10848472" cy="117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96938" y="1997967"/>
            <a:ext cx="2179684" cy="3317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 Batch with 08 Sites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HENDERSON (Australia)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PERTH (Australia)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DUNFERMLINE (UK)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KRAKOW (Poland)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MOUNT PEARL (Canada)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STEPHENVILLE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STERLING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 VEGAS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89919" y="1997967"/>
            <a:ext cx="2179684" cy="3331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Batch with 10 sites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JAKARTA (Indonesia)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NACHARAM (India)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ELLERBEK (Germany)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 (France)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CHIPPENHAM (UK)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MILAN (Italy)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ARNHEM (Netherlands)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CASPER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DAVIS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MUNCY (US)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61710" y="1997967"/>
            <a:ext cx="2179684" cy="3331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46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Batch with 10 Sites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LAGOS (Nigeria)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BLAIRSVILLE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COLLEGE STATION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FARMINGTON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KILGORE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OKLAHOMA CITY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OKLAHOMA CITY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ROCK SPRINGS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CAMERON PARK (US)</a:t>
            </a:r>
          </a:p>
          <a:p>
            <a:pPr marL="288925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2D6D"/>
              </a:buClr>
              <a:buSzPct val="80000"/>
              <a:buFontTx/>
              <a:buNone/>
              <a:tabLst>
                <a:tab pos="798513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SINGAPORE2 (Singapore)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097" y="1035529"/>
            <a:ext cx="3303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 is planned in 4 Batches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496938" y="5404330"/>
            <a:ext cx="2179684" cy="407804"/>
          </a:xfrm>
          <a:prstGeom prst="rect">
            <a:avLst/>
          </a:prstGeom>
          <a:solidFill>
            <a:srgbClr val="512C6C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 marR="494665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marR="494665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5789919" y="5404330"/>
            <a:ext cx="2179684" cy="407804"/>
          </a:xfrm>
          <a:prstGeom prst="rect">
            <a:avLst/>
          </a:prstGeom>
          <a:solidFill>
            <a:srgbClr val="512C6C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 marR="494665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marR="494665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8161710" y="5390682"/>
            <a:ext cx="2179684" cy="407804"/>
          </a:xfrm>
          <a:prstGeom prst="rect">
            <a:avLst/>
          </a:prstGeom>
          <a:solidFill>
            <a:srgbClr val="512C6C"/>
          </a:solidFill>
        </p:spPr>
        <p:txBody>
          <a:bodyPr vert="horz" wrap="square" lIns="0" tIns="0" rIns="0" bIns="0" rtlCol="0">
            <a:spAutoFit/>
          </a:bodyPr>
          <a:lstStyle/>
          <a:p>
            <a:pPr marL="182880" marR="494665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40080" marR="494665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8538" y="5429154"/>
            <a:ext cx="2097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Hubs 03/ Circuits 09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93499" y="5433091"/>
            <a:ext cx="915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Sites 08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97448" y="5432905"/>
            <a:ext cx="92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Sites 10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683728" y="5405609"/>
            <a:ext cx="92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Sites 10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96000" y="5914625"/>
            <a:ext cx="4692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Prioritized based on performance and cost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1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" grpId="0" animBg="1"/>
      <p:bldP spid="10" grpId="0" animBg="1"/>
      <p:bldP spid="12" grpId="0" animBg="1"/>
      <p:bldP spid="13" grpId="0" animBg="1"/>
      <p:bldP spid="14" grpId="0" animBg="1"/>
      <p:bldP spid="3" grpId="0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elements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8321" y="1921859"/>
            <a:ext cx="1202713" cy="1837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4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Decommissioning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64594" y="2329890"/>
            <a:ext cx="8011191" cy="675050"/>
            <a:chOff x="544513" y="5301208"/>
            <a:chExt cx="8050830" cy="678390"/>
          </a:xfrm>
        </p:grpSpPr>
        <p:sp>
          <p:nvSpPr>
            <p:cNvPr id="10" name="Chevron 43"/>
            <p:cNvSpPr/>
            <p:nvPr/>
          </p:nvSpPr>
          <p:spPr>
            <a:xfrm>
              <a:off x="2018405" y="5301208"/>
              <a:ext cx="3453695" cy="673134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4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1" name="Chevron 44"/>
            <p:cNvSpPr/>
            <p:nvPr/>
          </p:nvSpPr>
          <p:spPr>
            <a:xfrm>
              <a:off x="5220317" y="5301219"/>
              <a:ext cx="1856302" cy="678379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990" rIns="0"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9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Pentagon 45"/>
            <p:cNvSpPr/>
            <p:nvPr/>
          </p:nvSpPr>
          <p:spPr>
            <a:xfrm>
              <a:off x="544513" y="5301208"/>
              <a:ext cx="1728000" cy="678379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990" rIns="0" rtlCol="0" anchor="ctr"/>
            <a:lstStyle/>
            <a:p>
              <a:pPr marL="0" marR="0" lvl="0" indent="0" algn="l" defTabSz="1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45" b="0" i="0" u="none" strike="noStrike" kern="1200" cap="none" spc="0" normalizeH="0" baseline="3000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Chevron 46"/>
            <p:cNvSpPr/>
            <p:nvPr/>
          </p:nvSpPr>
          <p:spPr>
            <a:xfrm>
              <a:off x="6819888" y="5301219"/>
              <a:ext cx="1775455" cy="678379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95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4296" y="1525594"/>
            <a:ext cx="8011191" cy="675050"/>
            <a:chOff x="544513" y="3822265"/>
            <a:chExt cx="8050830" cy="678390"/>
          </a:xfrm>
        </p:grpSpPr>
        <p:sp>
          <p:nvSpPr>
            <p:cNvPr id="18" name="Chevron 43"/>
            <p:cNvSpPr/>
            <p:nvPr/>
          </p:nvSpPr>
          <p:spPr>
            <a:xfrm>
              <a:off x="2018405" y="3822265"/>
              <a:ext cx="3453695" cy="673134"/>
            </a:xfrm>
            <a:prstGeom prst="chevron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4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Chevron 44"/>
            <p:cNvSpPr/>
            <p:nvPr/>
          </p:nvSpPr>
          <p:spPr>
            <a:xfrm>
              <a:off x="5220317" y="3822276"/>
              <a:ext cx="1856302" cy="678379"/>
            </a:xfrm>
            <a:prstGeom prst="chevron">
              <a:avLst/>
            </a:prstGeom>
            <a:solidFill>
              <a:schemeClr val="tx2">
                <a:alpha val="7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990" rIns="0"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9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" name="Pentagon 45"/>
            <p:cNvSpPr/>
            <p:nvPr/>
          </p:nvSpPr>
          <p:spPr>
            <a:xfrm>
              <a:off x="544513" y="3822265"/>
              <a:ext cx="1728000" cy="678379"/>
            </a:xfrm>
            <a:prstGeom prst="homePlat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990" rIns="0" rtlCol="0" anchor="ctr"/>
            <a:lstStyle/>
            <a:p>
              <a:pPr marL="0" marR="0" lvl="0" indent="0" algn="l" defTabSz="1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45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" name="Chevron 46"/>
            <p:cNvSpPr/>
            <p:nvPr/>
          </p:nvSpPr>
          <p:spPr>
            <a:xfrm>
              <a:off x="6819888" y="3822276"/>
              <a:ext cx="1775455" cy="678379"/>
            </a:xfrm>
            <a:prstGeom prst="chevron">
              <a:avLst/>
            </a:prstGeom>
            <a:solidFill>
              <a:schemeClr val="tx2">
                <a:alpha val="5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09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</a:t>
              </a:r>
              <a:endParaRPr kumimoji="0" lang="en-US" sz="109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7224" y="3157519"/>
            <a:ext cx="2206276" cy="1105554"/>
            <a:chOff x="379732" y="2873488"/>
            <a:chExt cx="2217192" cy="1111024"/>
          </a:xfrm>
        </p:grpSpPr>
        <p:sp>
          <p:nvSpPr>
            <p:cNvPr id="24" name="Rectangle 23"/>
            <p:cNvSpPr/>
            <p:nvPr/>
          </p:nvSpPr>
          <p:spPr>
            <a:xfrm>
              <a:off x="873352" y="2873488"/>
              <a:ext cx="1723572" cy="1111024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a-DK" sz="1791" b="0" i="0" u="none" strike="noStrike" kern="1200" cap="none" spc="-2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 ipsum dolor sit amet orci ex luctus</a:t>
              </a:r>
              <a:endParaRPr kumimoji="0" lang="en-US" sz="1791" b="0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71"/>
            <p:cNvSpPr/>
            <p:nvPr/>
          </p:nvSpPr>
          <p:spPr>
            <a:xfrm rot="13574673">
              <a:off x="376576" y="3237910"/>
              <a:ext cx="303006" cy="296693"/>
            </a:xfrm>
            <a:custGeom>
              <a:avLst/>
              <a:gdLst>
                <a:gd name="connsiteX0" fmla="*/ 10160 w 873760"/>
                <a:gd name="connsiteY0" fmla="*/ 0 h 955040"/>
                <a:gd name="connsiteX1" fmla="*/ 0 w 873760"/>
                <a:gd name="connsiteY1" fmla="*/ 955040 h 955040"/>
                <a:gd name="connsiteX2" fmla="*/ 873760 w 873760"/>
                <a:gd name="connsiteY2" fmla="*/ 944880 h 9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760" h="955040">
                  <a:moveTo>
                    <a:pt x="10160" y="0"/>
                  </a:moveTo>
                  <a:lnTo>
                    <a:pt x="0" y="955040"/>
                  </a:lnTo>
                  <a:lnTo>
                    <a:pt x="873760" y="944880"/>
                  </a:lnTo>
                </a:path>
              </a:pathLst>
            </a:cu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1" b="0" i="0" u="none" strike="noStrike" kern="1200" cap="none" spc="0" normalizeH="0" baseline="0" noProof="0" dirty="0">
                <a:ln w="38100" cmpd="sng">
                  <a:solidFill>
                    <a:srgbClr val="53565A"/>
                  </a:solidFill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27597" y="3316202"/>
            <a:ext cx="3874652" cy="735027"/>
            <a:chOff x="3293169" y="2933780"/>
            <a:chExt cx="3893823" cy="738664"/>
          </a:xfrm>
        </p:grpSpPr>
        <p:sp>
          <p:nvSpPr>
            <p:cNvPr id="27" name="Rectangle 26"/>
            <p:cNvSpPr/>
            <p:nvPr/>
          </p:nvSpPr>
          <p:spPr>
            <a:xfrm>
              <a:off x="3655333" y="2933780"/>
              <a:ext cx="35316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3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Lorem ipsum dolor sit </a:t>
              </a:r>
              <a:r>
                <a:rPr kumimoji="0" lang="en-US" sz="139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amet</a:t>
              </a:r>
              <a:r>
                <a:rPr kumimoji="0" lang="en-US" sz="1393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en-US" sz="139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consectetur</a:t>
              </a:r>
              <a:r>
                <a:rPr kumimoji="0" lang="en-US" sz="1393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39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adipiscing</a:t>
              </a:r>
              <a:r>
                <a:rPr kumimoji="0" lang="en-US" sz="1393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393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elit</a:t>
              </a:r>
              <a:r>
                <a:rPr kumimoji="0" lang="it-IT" sz="1393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t. Pellentesque vulputate scelerisque nulla.</a:t>
              </a:r>
              <a:endPara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512D6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3169" y="3003042"/>
              <a:ext cx="281940" cy="507784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561505" y="4490551"/>
            <a:ext cx="2557736" cy="17614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79114" tIns="179114" rIns="179114" bIns="179114" rtlCol="0" anchor="t" anchorCtr="0"/>
          <a:lstStyle/>
          <a:p>
            <a:pPr marL="0" marR="0" lvl="0" indent="0" algn="l" defTabSz="454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7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00,000</a:t>
            </a:r>
          </a:p>
          <a:p>
            <a:pPr marL="0" marR="0" lvl="0" indent="0" algn="l" defTabSz="454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Lorem ipsum dolor sit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amet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consectetur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adipiscing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elit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Suspendisse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eleifend</a:t>
            </a:r>
            <a:r>
              <a:rPr kumimoji="0" lang="en-US" sz="139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39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quam</a:t>
            </a:r>
            <a:endParaRPr kumimoji="0" lang="en-US" sz="139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053168" y="1623512"/>
            <a:ext cx="2774782" cy="1041288"/>
            <a:chOff x="10000" y="4749171"/>
            <a:chExt cx="2655725" cy="1046440"/>
          </a:xfrm>
        </p:grpSpPr>
        <p:sp>
          <p:nvSpPr>
            <p:cNvPr id="32" name="TextBox 31"/>
            <p:cNvSpPr txBox="1"/>
            <p:nvPr/>
          </p:nvSpPr>
          <p:spPr>
            <a:xfrm>
              <a:off x="10000" y="4749171"/>
              <a:ext cx="1397722" cy="70788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r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80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$00B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1108881" y="4890511"/>
              <a:ext cx="882313" cy="8704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62116" y="5457057"/>
              <a:ext cx="1203609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l" defTabSz="454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2" b="0" i="0" u="none" strike="noStrike" kern="1200" cap="none" spc="0" normalizeH="0" baseline="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Lorem</a:t>
              </a:r>
              <a:r>
                <a:rPr kumimoji="0" lang="en-US" sz="1592" b="0" i="0" u="none" strike="noStrike" kern="1200" cap="none" spc="0" normalizeH="0" baseline="30000" noProof="0" dirty="0">
                  <a:ln>
                    <a:noFill/>
                  </a:ln>
                  <a:solidFill>
                    <a:srgbClr val="512D6D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(1)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41076" y="3356646"/>
            <a:ext cx="5150925" cy="617346"/>
            <a:chOff x="3291531" y="5667889"/>
            <a:chExt cx="5176411" cy="620401"/>
          </a:xfrm>
        </p:grpSpPr>
        <p:sp>
          <p:nvSpPr>
            <p:cNvPr id="35" name="TextBox 34"/>
            <p:cNvSpPr txBox="1"/>
            <p:nvPr/>
          </p:nvSpPr>
          <p:spPr>
            <a:xfrm>
              <a:off x="3810408" y="5667889"/>
              <a:ext cx="4657534" cy="620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869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Lorem ipsum dolor sit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amet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,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consectetur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adipiscing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elit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vulputate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scelerisque</a:t>
              </a:r>
              <a:r>
                <a:rPr kumimoji="0" lang="en-US" sz="1791" b="0" i="0" u="none" strike="noStrike" kern="1200" cap="none" spc="0" normalizeH="0" baseline="0" noProof="0" dirty="0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US" sz="1791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3565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nulla</a:t>
              </a:r>
              <a:endParaRPr kumimoji="0" lang="en-US" sz="199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hevron 13"/>
            <p:cNvSpPr/>
            <p:nvPr/>
          </p:nvSpPr>
          <p:spPr bwMode="auto">
            <a:xfrm rot="10800000" flipH="1">
              <a:off x="3291531" y="5724684"/>
              <a:ext cx="254292" cy="506810"/>
            </a:xfrm>
            <a:prstGeom prst="chevron">
              <a:avLst>
                <a:gd name="adj" fmla="val 91462"/>
              </a:avLst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990" tIns="45495" rIns="90990" bIns="4549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98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990" b="0" i="0" u="none" strike="noStrike" kern="0" cap="none" spc="0" normalizeH="0" baseline="0" noProof="0" dirty="0">
                <a:ln>
                  <a:noFill/>
                </a:ln>
                <a:solidFill>
                  <a:srgbClr val="37135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4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</a:t>
            </a:r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8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3399" y="2534869"/>
            <a:ext cx="9249447" cy="25025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au 3"/>
          <p:cNvGraphicFramePr>
            <a:graphicFrameLocks noGrp="1"/>
          </p:cNvGraphicFramePr>
          <p:nvPr>
            <p:extLst/>
          </p:nvPr>
        </p:nvGraphicFramePr>
        <p:xfrm>
          <a:off x="533399" y="2181259"/>
          <a:ext cx="9249447" cy="35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98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61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Fev</a:t>
                      </a: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2018</a:t>
                      </a:r>
                      <a:endParaRPr lang="fr-F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Mar, 2018</a:t>
                      </a:r>
                      <a:endParaRPr lang="fr-F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April, 2018</a:t>
                      </a:r>
                      <a:endParaRPr lang="fr-FR" sz="12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May, 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June, 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533401" y="2694129"/>
            <a:ext cx="2655072" cy="325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Diamond 22"/>
          <p:cNvSpPr/>
          <p:nvPr/>
        </p:nvSpPr>
        <p:spPr>
          <a:xfrm>
            <a:off x="7851831" y="2425185"/>
            <a:ext cx="180000" cy="21600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5277389" y="2678108"/>
            <a:ext cx="180000" cy="2160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2840555" y="2425185"/>
            <a:ext cx="179218" cy="216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20283" y="3132595"/>
            <a:ext cx="2407091" cy="325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iamond 26"/>
          <p:cNvSpPr/>
          <p:nvPr/>
        </p:nvSpPr>
        <p:spPr>
          <a:xfrm>
            <a:off x="5277389" y="2425185"/>
            <a:ext cx="180000" cy="216000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20283" y="3566294"/>
            <a:ext cx="2407091" cy="325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27374" y="4350416"/>
            <a:ext cx="2234316" cy="3243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Diamond 38"/>
          <p:cNvSpPr/>
          <p:nvPr/>
        </p:nvSpPr>
        <p:spPr>
          <a:xfrm>
            <a:off x="6000263" y="2439320"/>
            <a:ext cx="180000" cy="216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56204" y="3573991"/>
            <a:ext cx="706081" cy="307216"/>
          </a:xfrm>
          <a:prstGeom prst="rect">
            <a:avLst/>
          </a:prstGeom>
          <a:noFill/>
          <a:ln>
            <a:solidFill>
              <a:srgbClr val="494D4A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Diamond 31"/>
          <p:cNvSpPr/>
          <p:nvPr/>
        </p:nvSpPr>
        <p:spPr>
          <a:xfrm>
            <a:off x="3686870" y="3325321"/>
            <a:ext cx="180000" cy="216000"/>
          </a:xfrm>
          <a:prstGeom prst="diamon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20283" y="4000496"/>
            <a:ext cx="3127587" cy="3250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86825" y="3994941"/>
            <a:ext cx="675499" cy="307216"/>
          </a:xfrm>
          <a:prstGeom prst="rect">
            <a:avLst/>
          </a:prstGeom>
          <a:noFill/>
          <a:ln>
            <a:solidFill>
              <a:srgbClr val="494D4A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84588" y="4697090"/>
            <a:ext cx="957243" cy="3243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Diamond 27"/>
          <p:cNvSpPr/>
          <p:nvPr/>
        </p:nvSpPr>
        <p:spPr>
          <a:xfrm>
            <a:off x="6857745" y="2694129"/>
            <a:ext cx="180000" cy="21600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Diamond 28"/>
          <p:cNvSpPr/>
          <p:nvPr/>
        </p:nvSpPr>
        <p:spPr>
          <a:xfrm>
            <a:off x="533399" y="5284771"/>
            <a:ext cx="180000" cy="216000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2674" y="5251076"/>
            <a:ext cx="3238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Symphony Info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Services,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92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4" y="919822"/>
            <a:ext cx="7602660" cy="23842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en-US" dirty="0"/>
              <a:t>Project Progress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3834" y="3300928"/>
          <a:ext cx="10708580" cy="352404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952488">
                  <a:extLst>
                    <a:ext uri="{9D8B030D-6E8A-4147-A177-3AD203B41FA5}">
                      <a16:colId xmlns:a16="http://schemas.microsoft.com/office/drawing/2014/main" val="329869073"/>
                    </a:ext>
                  </a:extLst>
                </a:gridCol>
                <a:gridCol w="7756092">
                  <a:extLst>
                    <a:ext uri="{9D8B030D-6E8A-4147-A177-3AD203B41FA5}">
                      <a16:colId xmlns:a16="http://schemas.microsoft.com/office/drawing/2014/main" val="4181305903"/>
                    </a:ext>
                  </a:extLst>
                </a:gridCol>
              </a:tblGrid>
              <a:tr h="6894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dirty="0"/>
                        <a:t>Planning </a:t>
                      </a:r>
                      <a:r>
                        <a:rPr lang="en-US" sz="1600" dirty="0"/>
                        <a:t>(100%)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1800" b="0" i="0" u="none" strike="noStrike" kern="120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Config</a:t>
                      </a:r>
                      <a:r>
                        <a:rPr lang="en-US" sz="1800" b="0" i="0" u="none" strike="noStrike" kern="1200" baseline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 File</a:t>
                      </a:r>
                      <a:endParaRPr lang="en-US" sz="1800" b="0" i="0" u="none" strike="noStrike" kern="1200" dirty="0">
                        <a:solidFill>
                          <a:srgbClr val="53565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i="0" u="none" strike="noStrike" kern="120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Reports Spec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511727"/>
                  </a:ext>
                </a:extLst>
              </a:tr>
              <a:tr h="6894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Core</a:t>
                      </a:r>
                      <a:r>
                        <a:rPr lang="en-US" sz="2000" baseline="0" dirty="0"/>
                        <a:t> Modules </a:t>
                      </a:r>
                      <a:r>
                        <a:rPr lang="en-US" sz="1600" baseline="0" dirty="0"/>
                        <a:t>(80%)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1800" b="0" i="0" u="none" strike="noStrike" kern="120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ServiceNow</a:t>
                      </a:r>
                      <a:r>
                        <a:rPr lang="en-US" sz="1800" b="0" i="0" u="none" strike="noStrike" kern="1200" baseline="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 configuration</a:t>
                      </a:r>
                    </a:p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1800" b="0" i="0" u="none" strike="noStrike" kern="1200" baseline="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Delivery of Core Modules       on 6</a:t>
                      </a:r>
                      <a:r>
                        <a:rPr lang="en-US" sz="1800" b="0" i="0" u="none" strike="noStrike" kern="1200" baseline="3000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800" b="0" i="0" u="none" strike="noStrike" kern="1200" baseline="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 March</a:t>
                      </a:r>
                    </a:p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US" sz="1800" b="0" i="0" u="none" strike="noStrike" kern="1200" baseline="0" noProof="0" dirty="0">
                        <a:solidFill>
                          <a:srgbClr val="53565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sz="1800" b="0" i="0" u="none" strike="noStrike" kern="1200" baseline="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Process Detail meeting - Change: 100% aligned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800" b="0" i="0" u="none" strike="noStrike" kern="1200" baseline="0" noProof="0" dirty="0">
                          <a:solidFill>
                            <a:srgbClr val="53565A"/>
                          </a:solidFill>
                          <a:latin typeface="+mn-lt"/>
                          <a:ea typeface="+mn-ea"/>
                          <a:cs typeface="+mn-cs"/>
                        </a:rPr>
                        <a:t>Process Detail meeting - Incident: 100% aligned</a:t>
                      </a:r>
                    </a:p>
                    <a:p>
                      <a:pPr marL="342900" lvl="0" indent="-342900" algn="l" defTabSz="914400" rtl="0" eaLnBrk="1" latinLnBrk="0" hangingPunct="1">
                        <a:buFont typeface="Wingdings" panose="05000000000000000000" pitchFamily="2" charset="2"/>
                        <a:buChar char="ü"/>
                      </a:pPr>
                      <a:endParaRPr lang="en-US" sz="1800" b="0" i="0" u="none" strike="noStrike" kern="1200" baseline="0" noProof="0" dirty="0">
                        <a:solidFill>
                          <a:srgbClr val="53565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Checking conclusion – INC: target to </a:t>
                      </a:r>
                      <a:r>
                        <a:rPr lang="en-US" sz="1800" b="0" i="0" u="none" strike="sng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sz="1800" b="0" i="0" u="none" strike="sngStrike" kern="1200" baseline="3000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800" b="0" i="0" u="none" strike="sng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March</a:t>
                      </a: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06</a:t>
                      </a:r>
                      <a:r>
                        <a:rPr lang="en-US" sz="1800" b="0" i="0" u="none" strike="noStrike" kern="1200" baseline="3000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April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Checking conclusion – CHG/PROB: target to </a:t>
                      </a:r>
                      <a:r>
                        <a:rPr lang="en-US" sz="1800" b="0" i="0" u="none" strike="sng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0" i="0" u="none" strike="sngStrike" kern="1200" baseline="3000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800" b="0" i="0" u="none" strike="sng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March</a:t>
                      </a: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13</a:t>
                      </a:r>
                      <a:r>
                        <a:rPr lang="en-US" sz="1800" b="0" i="0" u="none" strike="noStrike" kern="1200" baseline="3000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April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endParaRPr lang="en-US" sz="1800" b="0" i="0" u="none" strike="noStrike" kern="1200" baseline="0" noProof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800" b="0" i="0" u="none" strike="noStrike" kern="1200" baseline="0" noProof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AD fix (900 out of 1500 are correct) – target to early April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23718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22474" y="2394976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0%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91" y="1322180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4550" y="198098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4550" y="1673211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80%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6507992" y="4354803"/>
            <a:ext cx="198000" cy="216000"/>
          </a:xfrm>
          <a:prstGeom prst="diamon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041912" y="1322180"/>
            <a:ext cx="0" cy="178280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36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Key System Source Integrations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87267" y="3048707"/>
            <a:ext cx="3661359" cy="552626"/>
            <a:chOff x="2933274" y="0"/>
            <a:chExt cx="3661359" cy="552626"/>
          </a:xfrm>
        </p:grpSpPr>
        <p:sp>
          <p:nvSpPr>
            <p:cNvPr id="9" name="Chevron 8"/>
            <p:cNvSpPr/>
            <p:nvPr/>
          </p:nvSpPr>
          <p:spPr>
            <a:xfrm>
              <a:off x="2933274" y="0"/>
              <a:ext cx="3661359" cy="55262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/>
            <p:nvPr/>
          </p:nvSpPr>
          <p:spPr>
            <a:xfrm>
              <a:off x="3209587" y="0"/>
              <a:ext cx="3108733" cy="5526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74676" rIns="37338" bIns="74676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Databases</a:t>
              </a:r>
              <a:endPara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7266" y="4604437"/>
            <a:ext cx="3661359" cy="552626"/>
            <a:chOff x="5862361" y="0"/>
            <a:chExt cx="3661359" cy="552626"/>
          </a:xfrm>
        </p:grpSpPr>
        <p:sp>
          <p:nvSpPr>
            <p:cNvPr id="12" name="Chevron 11"/>
            <p:cNvSpPr/>
            <p:nvPr/>
          </p:nvSpPr>
          <p:spPr>
            <a:xfrm>
              <a:off x="5862361" y="0"/>
              <a:ext cx="3661359" cy="552626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4"/>
            <p:cNvSpPr/>
            <p:nvPr/>
          </p:nvSpPr>
          <p:spPr>
            <a:xfrm>
              <a:off x="6138674" y="0"/>
              <a:ext cx="3108733" cy="5526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74676" rIns="37338" bIns="74676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Asset</a:t>
              </a:r>
              <a:r>
                <a:rPr kumimoji="0" lang="fr-F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Inventory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87268" y="1443422"/>
            <a:ext cx="3661359" cy="552626"/>
            <a:chOff x="2933274" y="0"/>
            <a:chExt cx="3661359" cy="552626"/>
          </a:xfrm>
        </p:grpSpPr>
        <p:sp>
          <p:nvSpPr>
            <p:cNvPr id="15" name="Chevron 14"/>
            <p:cNvSpPr/>
            <p:nvPr/>
          </p:nvSpPr>
          <p:spPr>
            <a:xfrm>
              <a:off x="2933274" y="0"/>
              <a:ext cx="3661359" cy="552626"/>
            </a:xfrm>
            <a:prstGeom prst="chevron">
              <a:avLst/>
            </a:prstGeom>
            <a:solidFill>
              <a:srgbClr val="5D27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/>
            <p:nvPr/>
          </p:nvSpPr>
          <p:spPr>
            <a:xfrm>
              <a:off x="3209587" y="0"/>
              <a:ext cx="3108733" cy="5526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2014" tIns="74676" rIns="37338" bIns="74676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Firewalls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125769" y="1443422"/>
            <a:ext cx="5184576" cy="1251596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Legacy FMC Firewalls are managed by third party (Virtual Armor)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 of Legacy FMC firewalls are expected to be completed by Sep-16.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94277" y="3048707"/>
            <a:ext cx="5184576" cy="1251596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12D6D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40907" y="4604438"/>
            <a:ext cx="5250002" cy="1496769"/>
          </a:xfrm>
          <a:prstGeom prst="rect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 review of class differences &amp; data model extensions requirements.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 initial load from Tivoli to Symphony.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Progressing review of features &amp; Data extension requirements.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Roll-out to Production by Sept-09.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609" y="2861731"/>
            <a:ext cx="504924" cy="5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importan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147" y="4480225"/>
            <a:ext cx="507412" cy="5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94277" y="3195557"/>
            <a:ext cx="50564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Identifying focal point &amp; load Database CIs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2D6D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 integration with Orion for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2380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4430860" y="1410562"/>
            <a:ext cx="7202460" cy="4752113"/>
            <a:chOff x="3706960" y="1353413"/>
            <a:chExt cx="4893977" cy="3228998"/>
          </a:xfrm>
        </p:grpSpPr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C23D3A46-4648-419A-831A-39A9EF5FA6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6960" y="1353413"/>
              <a:ext cx="360219" cy="360000"/>
            </a:xfrm>
            <a:custGeom>
              <a:avLst/>
              <a:gdLst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5619 w 1901727"/>
                <a:gd name="connsiteY10" fmla="*/ 633909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7575 w 1901727"/>
                <a:gd name="connsiteY5" fmla="*/ 403907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72451 w 1901727"/>
                <a:gd name="connsiteY4" fmla="*/ 605860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01727"/>
                <a:gd name="connsiteY0" fmla="*/ 0 h 1985875"/>
                <a:gd name="connsiteX1" fmla="*/ 790984 w 1901727"/>
                <a:gd name="connsiteY1" fmla="*/ 0 h 1985875"/>
                <a:gd name="connsiteX2" fmla="*/ 1026596 w 1901727"/>
                <a:gd name="connsiteY2" fmla="*/ 5610 h 1985875"/>
                <a:gd name="connsiteX3" fmla="*/ 1020986 w 1901727"/>
                <a:gd name="connsiteY3" fmla="*/ 493664 h 1985875"/>
                <a:gd name="connsiteX4" fmla="*/ 1155622 w 1901727"/>
                <a:gd name="connsiteY4" fmla="*/ 572201 h 1985875"/>
                <a:gd name="connsiteX5" fmla="*/ 1351965 w 1901727"/>
                <a:gd name="connsiteY5" fmla="*/ 375858 h 1985875"/>
                <a:gd name="connsiteX6" fmla="*/ 1901727 w 1901727"/>
                <a:gd name="connsiteY6" fmla="*/ 1924167 h 1985875"/>
                <a:gd name="connsiteX7" fmla="*/ 992937 w 1901727"/>
                <a:gd name="connsiteY7" fmla="*/ 1480991 h 1985875"/>
                <a:gd name="connsiteX8" fmla="*/ 1054645 w 1901727"/>
                <a:gd name="connsiteY8" fmla="*/ 1121963 h 1985875"/>
                <a:gd name="connsiteX9" fmla="*/ 1088304 w 1901727"/>
                <a:gd name="connsiteY9" fmla="*/ 757325 h 1985875"/>
                <a:gd name="connsiteX10" fmla="*/ 920009 w 1901727"/>
                <a:gd name="connsiteY10" fmla="*/ 611470 h 1985875"/>
                <a:gd name="connsiteX11" fmla="*/ 729276 w 1901727"/>
                <a:gd name="connsiteY11" fmla="*/ 751715 h 1985875"/>
                <a:gd name="connsiteX12" fmla="*/ 740495 w 1901727"/>
                <a:gd name="connsiteY12" fmla="*/ 1161232 h 1985875"/>
                <a:gd name="connsiteX13" fmla="*/ 785374 w 1901727"/>
                <a:gd name="connsiteY13" fmla="*/ 1509040 h 1985875"/>
                <a:gd name="connsiteX14" fmla="*/ 0 w 1901727"/>
                <a:gd name="connsiteY14" fmla="*/ 1985875 h 1985875"/>
                <a:gd name="connsiteX15" fmla="*/ 437565 w 1901727"/>
                <a:gd name="connsiteY15" fmla="*/ 387077 h 1985875"/>
                <a:gd name="connsiteX16" fmla="*/ 650738 w 1901727"/>
                <a:gd name="connsiteY16" fmla="*/ 611470 h 1985875"/>
                <a:gd name="connsiteX17" fmla="*/ 813423 w 1901727"/>
                <a:gd name="connsiteY17" fmla="*/ 499274 h 1985875"/>
                <a:gd name="connsiteX18" fmla="*/ 790984 w 1901727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2424"/>
                <a:gd name="connsiteY0" fmla="*/ 0 h 1985875"/>
                <a:gd name="connsiteX1" fmla="*/ 790984 w 1942424"/>
                <a:gd name="connsiteY1" fmla="*/ 0 h 1985875"/>
                <a:gd name="connsiteX2" fmla="*/ 1026596 w 1942424"/>
                <a:gd name="connsiteY2" fmla="*/ 5610 h 1985875"/>
                <a:gd name="connsiteX3" fmla="*/ 1020986 w 1942424"/>
                <a:gd name="connsiteY3" fmla="*/ 493664 h 1985875"/>
                <a:gd name="connsiteX4" fmla="*/ 1155622 w 1942424"/>
                <a:gd name="connsiteY4" fmla="*/ 572201 h 1985875"/>
                <a:gd name="connsiteX5" fmla="*/ 1351965 w 1942424"/>
                <a:gd name="connsiteY5" fmla="*/ 375858 h 1985875"/>
                <a:gd name="connsiteX6" fmla="*/ 1901727 w 1942424"/>
                <a:gd name="connsiteY6" fmla="*/ 1924167 h 1985875"/>
                <a:gd name="connsiteX7" fmla="*/ 992937 w 1942424"/>
                <a:gd name="connsiteY7" fmla="*/ 1480991 h 1985875"/>
                <a:gd name="connsiteX8" fmla="*/ 1054645 w 1942424"/>
                <a:gd name="connsiteY8" fmla="*/ 1121963 h 1985875"/>
                <a:gd name="connsiteX9" fmla="*/ 1088304 w 1942424"/>
                <a:gd name="connsiteY9" fmla="*/ 757325 h 1985875"/>
                <a:gd name="connsiteX10" fmla="*/ 920009 w 1942424"/>
                <a:gd name="connsiteY10" fmla="*/ 611470 h 1985875"/>
                <a:gd name="connsiteX11" fmla="*/ 729276 w 1942424"/>
                <a:gd name="connsiteY11" fmla="*/ 751715 h 1985875"/>
                <a:gd name="connsiteX12" fmla="*/ 740495 w 1942424"/>
                <a:gd name="connsiteY12" fmla="*/ 1161232 h 1985875"/>
                <a:gd name="connsiteX13" fmla="*/ 785374 w 1942424"/>
                <a:gd name="connsiteY13" fmla="*/ 1509040 h 1985875"/>
                <a:gd name="connsiteX14" fmla="*/ 0 w 1942424"/>
                <a:gd name="connsiteY14" fmla="*/ 1985875 h 1985875"/>
                <a:gd name="connsiteX15" fmla="*/ 437565 w 1942424"/>
                <a:gd name="connsiteY15" fmla="*/ 387077 h 1985875"/>
                <a:gd name="connsiteX16" fmla="*/ 650738 w 1942424"/>
                <a:gd name="connsiteY16" fmla="*/ 611470 h 1985875"/>
                <a:gd name="connsiteX17" fmla="*/ 813423 w 1942424"/>
                <a:gd name="connsiteY17" fmla="*/ 499274 h 1985875"/>
                <a:gd name="connsiteX18" fmla="*/ 790984 w 194242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54645 w 1946874"/>
                <a:gd name="connsiteY8" fmla="*/ 112196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992937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71474 w 1946874"/>
                <a:gd name="connsiteY7" fmla="*/ 1480991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61232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37565 w 1946874"/>
                <a:gd name="connsiteY15" fmla="*/ 387077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790984 w 1946874"/>
                <a:gd name="connsiteY0" fmla="*/ 0 h 1985875"/>
                <a:gd name="connsiteX1" fmla="*/ 790984 w 1946874"/>
                <a:gd name="connsiteY1" fmla="*/ 0 h 1985875"/>
                <a:gd name="connsiteX2" fmla="*/ 1026596 w 1946874"/>
                <a:gd name="connsiteY2" fmla="*/ 5610 h 1985875"/>
                <a:gd name="connsiteX3" fmla="*/ 1020986 w 1946874"/>
                <a:gd name="connsiteY3" fmla="*/ 493664 h 1985875"/>
                <a:gd name="connsiteX4" fmla="*/ 1155622 w 1946874"/>
                <a:gd name="connsiteY4" fmla="*/ 572201 h 1985875"/>
                <a:gd name="connsiteX5" fmla="*/ 1351965 w 1946874"/>
                <a:gd name="connsiteY5" fmla="*/ 375858 h 1985875"/>
                <a:gd name="connsiteX6" fmla="*/ 1901727 w 1946874"/>
                <a:gd name="connsiteY6" fmla="*/ 1924167 h 1985875"/>
                <a:gd name="connsiteX7" fmla="*/ 1054644 w 1946874"/>
                <a:gd name="connsiteY7" fmla="*/ 1486600 h 1985875"/>
                <a:gd name="connsiteX8" fmla="*/ 1037816 w 1946874"/>
                <a:gd name="connsiteY8" fmla="*/ 1144403 h 1985875"/>
                <a:gd name="connsiteX9" fmla="*/ 1088304 w 1946874"/>
                <a:gd name="connsiteY9" fmla="*/ 757325 h 1985875"/>
                <a:gd name="connsiteX10" fmla="*/ 920009 w 1946874"/>
                <a:gd name="connsiteY10" fmla="*/ 611470 h 1985875"/>
                <a:gd name="connsiteX11" fmla="*/ 729276 w 1946874"/>
                <a:gd name="connsiteY11" fmla="*/ 751715 h 1985875"/>
                <a:gd name="connsiteX12" fmla="*/ 740495 w 1946874"/>
                <a:gd name="connsiteY12" fmla="*/ 1161232 h 1985875"/>
                <a:gd name="connsiteX13" fmla="*/ 785374 w 1946874"/>
                <a:gd name="connsiteY13" fmla="*/ 1509040 h 1985875"/>
                <a:gd name="connsiteX14" fmla="*/ 0 w 1946874"/>
                <a:gd name="connsiteY14" fmla="*/ 1985875 h 1985875"/>
                <a:gd name="connsiteX15" fmla="*/ 420736 w 1946874"/>
                <a:gd name="connsiteY15" fmla="*/ 375858 h 1985875"/>
                <a:gd name="connsiteX16" fmla="*/ 650738 w 1946874"/>
                <a:gd name="connsiteY16" fmla="*/ 611470 h 1985875"/>
                <a:gd name="connsiteX17" fmla="*/ 813423 w 1946874"/>
                <a:gd name="connsiteY17" fmla="*/ 499274 h 1985875"/>
                <a:gd name="connsiteX18" fmla="*/ 790984 w 1946874"/>
                <a:gd name="connsiteY18" fmla="*/ 0 h 1985875"/>
                <a:gd name="connsiteX0" fmla="*/ 858302 w 2014192"/>
                <a:gd name="connsiteY0" fmla="*/ 0 h 1958316"/>
                <a:gd name="connsiteX1" fmla="*/ 858302 w 2014192"/>
                <a:gd name="connsiteY1" fmla="*/ 0 h 1958316"/>
                <a:gd name="connsiteX2" fmla="*/ 1093914 w 2014192"/>
                <a:gd name="connsiteY2" fmla="*/ 5610 h 1958316"/>
                <a:gd name="connsiteX3" fmla="*/ 1088304 w 2014192"/>
                <a:gd name="connsiteY3" fmla="*/ 493664 h 1958316"/>
                <a:gd name="connsiteX4" fmla="*/ 1222940 w 2014192"/>
                <a:gd name="connsiteY4" fmla="*/ 572201 h 1958316"/>
                <a:gd name="connsiteX5" fmla="*/ 1419283 w 2014192"/>
                <a:gd name="connsiteY5" fmla="*/ 375858 h 1958316"/>
                <a:gd name="connsiteX6" fmla="*/ 1969045 w 2014192"/>
                <a:gd name="connsiteY6" fmla="*/ 1924167 h 1958316"/>
                <a:gd name="connsiteX7" fmla="*/ 1121962 w 2014192"/>
                <a:gd name="connsiteY7" fmla="*/ 1486600 h 1958316"/>
                <a:gd name="connsiteX8" fmla="*/ 1105134 w 2014192"/>
                <a:gd name="connsiteY8" fmla="*/ 1144403 h 1958316"/>
                <a:gd name="connsiteX9" fmla="*/ 1155622 w 2014192"/>
                <a:gd name="connsiteY9" fmla="*/ 757325 h 1958316"/>
                <a:gd name="connsiteX10" fmla="*/ 987327 w 2014192"/>
                <a:gd name="connsiteY10" fmla="*/ 611470 h 1958316"/>
                <a:gd name="connsiteX11" fmla="*/ 796594 w 2014192"/>
                <a:gd name="connsiteY11" fmla="*/ 751715 h 1958316"/>
                <a:gd name="connsiteX12" fmla="*/ 807813 w 2014192"/>
                <a:gd name="connsiteY12" fmla="*/ 1161232 h 1958316"/>
                <a:gd name="connsiteX13" fmla="*/ 852692 w 2014192"/>
                <a:gd name="connsiteY13" fmla="*/ 1509040 h 1958316"/>
                <a:gd name="connsiteX14" fmla="*/ 0 w 2014192"/>
                <a:gd name="connsiteY14" fmla="*/ 1952216 h 1958316"/>
                <a:gd name="connsiteX15" fmla="*/ 488054 w 2014192"/>
                <a:gd name="connsiteY15" fmla="*/ 375858 h 1958316"/>
                <a:gd name="connsiteX16" fmla="*/ 718056 w 2014192"/>
                <a:gd name="connsiteY16" fmla="*/ 611470 h 1958316"/>
                <a:gd name="connsiteX17" fmla="*/ 880741 w 2014192"/>
                <a:gd name="connsiteY17" fmla="*/ 499274 h 1958316"/>
                <a:gd name="connsiteX18" fmla="*/ 858302 w 2014192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41893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930674 w 2103393"/>
                <a:gd name="connsiteY13" fmla="*/ 1480991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897014 w 2103393"/>
                <a:gd name="connsiteY12" fmla="*/ 1161232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194335 w 2103393"/>
                <a:gd name="connsiteY8" fmla="*/ 1144403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8316"/>
                <a:gd name="connsiteX1" fmla="*/ 947503 w 2103393"/>
                <a:gd name="connsiteY1" fmla="*/ 0 h 1958316"/>
                <a:gd name="connsiteX2" fmla="*/ 1183115 w 2103393"/>
                <a:gd name="connsiteY2" fmla="*/ 5610 h 1958316"/>
                <a:gd name="connsiteX3" fmla="*/ 1177505 w 2103393"/>
                <a:gd name="connsiteY3" fmla="*/ 493664 h 1958316"/>
                <a:gd name="connsiteX4" fmla="*/ 1312141 w 2103393"/>
                <a:gd name="connsiteY4" fmla="*/ 572201 h 1958316"/>
                <a:gd name="connsiteX5" fmla="*/ 1508484 w 2103393"/>
                <a:gd name="connsiteY5" fmla="*/ 375858 h 1958316"/>
                <a:gd name="connsiteX6" fmla="*/ 2058246 w 2103393"/>
                <a:gd name="connsiteY6" fmla="*/ 1924167 h 1958316"/>
                <a:gd name="connsiteX7" fmla="*/ 1211163 w 2103393"/>
                <a:gd name="connsiteY7" fmla="*/ 1486600 h 1958316"/>
                <a:gd name="connsiteX8" fmla="*/ 1227994 w 2103393"/>
                <a:gd name="connsiteY8" fmla="*/ 1194891 h 1958316"/>
                <a:gd name="connsiteX9" fmla="*/ 1244823 w 2103393"/>
                <a:gd name="connsiteY9" fmla="*/ 757325 h 1958316"/>
                <a:gd name="connsiteX10" fmla="*/ 1076528 w 2103393"/>
                <a:gd name="connsiteY10" fmla="*/ 611470 h 1958316"/>
                <a:gd name="connsiteX11" fmla="*/ 885795 w 2103393"/>
                <a:gd name="connsiteY11" fmla="*/ 751715 h 1958316"/>
                <a:gd name="connsiteX12" fmla="*/ 919453 w 2103393"/>
                <a:gd name="connsiteY12" fmla="*/ 1189281 h 1958316"/>
                <a:gd name="connsiteX13" fmla="*/ 891405 w 2103393"/>
                <a:gd name="connsiteY13" fmla="*/ 1509040 h 1958316"/>
                <a:gd name="connsiteX14" fmla="*/ 89201 w 2103393"/>
                <a:gd name="connsiteY14" fmla="*/ 1952216 h 1958316"/>
                <a:gd name="connsiteX15" fmla="*/ 577255 w 2103393"/>
                <a:gd name="connsiteY15" fmla="*/ 375858 h 1958316"/>
                <a:gd name="connsiteX16" fmla="*/ 807257 w 2103393"/>
                <a:gd name="connsiteY16" fmla="*/ 611470 h 1958316"/>
                <a:gd name="connsiteX17" fmla="*/ 969942 w 2103393"/>
                <a:gd name="connsiteY17" fmla="*/ 499274 h 1958316"/>
                <a:gd name="connsiteX18" fmla="*/ 947503 w 2103393"/>
                <a:gd name="connsiteY18" fmla="*/ 0 h 1958316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7994 w 2103393"/>
                <a:gd name="connsiteY8" fmla="*/ 1194891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22384 w 2103393"/>
                <a:gd name="connsiteY8" fmla="*/ 117806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59848"/>
                <a:gd name="connsiteX1" fmla="*/ 947503 w 2103393"/>
                <a:gd name="connsiteY1" fmla="*/ 0 h 1959848"/>
                <a:gd name="connsiteX2" fmla="*/ 1183115 w 2103393"/>
                <a:gd name="connsiteY2" fmla="*/ 5610 h 1959848"/>
                <a:gd name="connsiteX3" fmla="*/ 1177505 w 2103393"/>
                <a:gd name="connsiteY3" fmla="*/ 493664 h 1959848"/>
                <a:gd name="connsiteX4" fmla="*/ 1312141 w 2103393"/>
                <a:gd name="connsiteY4" fmla="*/ 572201 h 1959848"/>
                <a:gd name="connsiteX5" fmla="*/ 1508484 w 2103393"/>
                <a:gd name="connsiteY5" fmla="*/ 375858 h 1959848"/>
                <a:gd name="connsiteX6" fmla="*/ 2058246 w 2103393"/>
                <a:gd name="connsiteY6" fmla="*/ 1924167 h 1959848"/>
                <a:gd name="connsiteX7" fmla="*/ 1211163 w 2103393"/>
                <a:gd name="connsiteY7" fmla="*/ 1486600 h 1959848"/>
                <a:gd name="connsiteX8" fmla="*/ 1205554 w 2103393"/>
                <a:gd name="connsiteY8" fmla="*/ 1200502 h 1959848"/>
                <a:gd name="connsiteX9" fmla="*/ 1244823 w 2103393"/>
                <a:gd name="connsiteY9" fmla="*/ 757325 h 1959848"/>
                <a:gd name="connsiteX10" fmla="*/ 1076528 w 2103393"/>
                <a:gd name="connsiteY10" fmla="*/ 611470 h 1959848"/>
                <a:gd name="connsiteX11" fmla="*/ 885795 w 2103393"/>
                <a:gd name="connsiteY11" fmla="*/ 751715 h 1959848"/>
                <a:gd name="connsiteX12" fmla="*/ 919453 w 2103393"/>
                <a:gd name="connsiteY12" fmla="*/ 1189281 h 1959848"/>
                <a:gd name="connsiteX13" fmla="*/ 891405 w 2103393"/>
                <a:gd name="connsiteY13" fmla="*/ 1509040 h 1959848"/>
                <a:gd name="connsiteX14" fmla="*/ 89201 w 2103393"/>
                <a:gd name="connsiteY14" fmla="*/ 1952216 h 1959848"/>
                <a:gd name="connsiteX15" fmla="*/ 577255 w 2103393"/>
                <a:gd name="connsiteY15" fmla="*/ 375858 h 1959848"/>
                <a:gd name="connsiteX16" fmla="*/ 807257 w 2103393"/>
                <a:gd name="connsiteY16" fmla="*/ 611470 h 1959848"/>
                <a:gd name="connsiteX17" fmla="*/ 969942 w 2103393"/>
                <a:gd name="connsiteY17" fmla="*/ 499274 h 1959848"/>
                <a:gd name="connsiteX18" fmla="*/ 947503 w 2103393"/>
                <a:gd name="connsiteY18" fmla="*/ 0 h 1959848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1617"/>
                <a:gd name="connsiteX1" fmla="*/ 947503 w 2103393"/>
                <a:gd name="connsiteY1" fmla="*/ 0 h 1961617"/>
                <a:gd name="connsiteX2" fmla="*/ 1183115 w 2103393"/>
                <a:gd name="connsiteY2" fmla="*/ 5610 h 1961617"/>
                <a:gd name="connsiteX3" fmla="*/ 1177505 w 2103393"/>
                <a:gd name="connsiteY3" fmla="*/ 493664 h 1961617"/>
                <a:gd name="connsiteX4" fmla="*/ 1312141 w 2103393"/>
                <a:gd name="connsiteY4" fmla="*/ 572201 h 1961617"/>
                <a:gd name="connsiteX5" fmla="*/ 1508484 w 2103393"/>
                <a:gd name="connsiteY5" fmla="*/ 375858 h 1961617"/>
                <a:gd name="connsiteX6" fmla="*/ 2058246 w 2103393"/>
                <a:gd name="connsiteY6" fmla="*/ 1924167 h 1961617"/>
                <a:gd name="connsiteX7" fmla="*/ 1244822 w 2103393"/>
                <a:gd name="connsiteY7" fmla="*/ 1514649 h 1961617"/>
                <a:gd name="connsiteX8" fmla="*/ 1205554 w 2103393"/>
                <a:gd name="connsiteY8" fmla="*/ 1200502 h 1961617"/>
                <a:gd name="connsiteX9" fmla="*/ 1244823 w 2103393"/>
                <a:gd name="connsiteY9" fmla="*/ 757325 h 1961617"/>
                <a:gd name="connsiteX10" fmla="*/ 1076528 w 2103393"/>
                <a:gd name="connsiteY10" fmla="*/ 611470 h 1961617"/>
                <a:gd name="connsiteX11" fmla="*/ 885795 w 2103393"/>
                <a:gd name="connsiteY11" fmla="*/ 751715 h 1961617"/>
                <a:gd name="connsiteX12" fmla="*/ 919453 w 2103393"/>
                <a:gd name="connsiteY12" fmla="*/ 1189281 h 1961617"/>
                <a:gd name="connsiteX13" fmla="*/ 891405 w 2103393"/>
                <a:gd name="connsiteY13" fmla="*/ 1509040 h 1961617"/>
                <a:gd name="connsiteX14" fmla="*/ 89201 w 2103393"/>
                <a:gd name="connsiteY14" fmla="*/ 1952216 h 1961617"/>
                <a:gd name="connsiteX15" fmla="*/ 577255 w 2103393"/>
                <a:gd name="connsiteY15" fmla="*/ 375858 h 1961617"/>
                <a:gd name="connsiteX16" fmla="*/ 807257 w 2103393"/>
                <a:gd name="connsiteY16" fmla="*/ 611470 h 1961617"/>
                <a:gd name="connsiteX17" fmla="*/ 969942 w 2103393"/>
                <a:gd name="connsiteY17" fmla="*/ 499274 h 1961617"/>
                <a:gd name="connsiteX18" fmla="*/ 947503 w 2103393"/>
                <a:gd name="connsiteY18" fmla="*/ 0 h 1961617"/>
                <a:gd name="connsiteX0" fmla="*/ 947503 w 2103393"/>
                <a:gd name="connsiteY0" fmla="*/ 0 h 1963064"/>
                <a:gd name="connsiteX1" fmla="*/ 947503 w 2103393"/>
                <a:gd name="connsiteY1" fmla="*/ 0 h 1963064"/>
                <a:gd name="connsiteX2" fmla="*/ 1183115 w 2103393"/>
                <a:gd name="connsiteY2" fmla="*/ 5610 h 1963064"/>
                <a:gd name="connsiteX3" fmla="*/ 1177505 w 2103393"/>
                <a:gd name="connsiteY3" fmla="*/ 493664 h 1963064"/>
                <a:gd name="connsiteX4" fmla="*/ 1312141 w 2103393"/>
                <a:gd name="connsiteY4" fmla="*/ 572201 h 1963064"/>
                <a:gd name="connsiteX5" fmla="*/ 1508484 w 2103393"/>
                <a:gd name="connsiteY5" fmla="*/ 375858 h 1963064"/>
                <a:gd name="connsiteX6" fmla="*/ 2058246 w 2103393"/>
                <a:gd name="connsiteY6" fmla="*/ 1924167 h 1963064"/>
                <a:gd name="connsiteX7" fmla="*/ 1244822 w 2103393"/>
                <a:gd name="connsiteY7" fmla="*/ 1514649 h 1963064"/>
                <a:gd name="connsiteX8" fmla="*/ 1205554 w 2103393"/>
                <a:gd name="connsiteY8" fmla="*/ 1200502 h 1963064"/>
                <a:gd name="connsiteX9" fmla="*/ 1244823 w 2103393"/>
                <a:gd name="connsiteY9" fmla="*/ 757325 h 1963064"/>
                <a:gd name="connsiteX10" fmla="*/ 1076528 w 2103393"/>
                <a:gd name="connsiteY10" fmla="*/ 611470 h 1963064"/>
                <a:gd name="connsiteX11" fmla="*/ 885795 w 2103393"/>
                <a:gd name="connsiteY11" fmla="*/ 751715 h 1963064"/>
                <a:gd name="connsiteX12" fmla="*/ 919453 w 2103393"/>
                <a:gd name="connsiteY12" fmla="*/ 1189281 h 1963064"/>
                <a:gd name="connsiteX13" fmla="*/ 891405 w 2103393"/>
                <a:gd name="connsiteY13" fmla="*/ 1509040 h 1963064"/>
                <a:gd name="connsiteX14" fmla="*/ 89201 w 2103393"/>
                <a:gd name="connsiteY14" fmla="*/ 1952216 h 1963064"/>
                <a:gd name="connsiteX15" fmla="*/ 577255 w 2103393"/>
                <a:gd name="connsiteY15" fmla="*/ 375858 h 1963064"/>
                <a:gd name="connsiteX16" fmla="*/ 807257 w 2103393"/>
                <a:gd name="connsiteY16" fmla="*/ 611470 h 1963064"/>
                <a:gd name="connsiteX17" fmla="*/ 969942 w 2103393"/>
                <a:gd name="connsiteY17" fmla="*/ 499274 h 1963064"/>
                <a:gd name="connsiteX18" fmla="*/ 947503 w 2103393"/>
                <a:gd name="connsiteY18" fmla="*/ 0 h 1963064"/>
                <a:gd name="connsiteX0" fmla="*/ 947503 w 2103393"/>
                <a:gd name="connsiteY0" fmla="*/ 0 h 1964995"/>
                <a:gd name="connsiteX1" fmla="*/ 947503 w 2103393"/>
                <a:gd name="connsiteY1" fmla="*/ 0 h 1964995"/>
                <a:gd name="connsiteX2" fmla="*/ 1183115 w 2103393"/>
                <a:gd name="connsiteY2" fmla="*/ 5610 h 1964995"/>
                <a:gd name="connsiteX3" fmla="*/ 1177505 w 2103393"/>
                <a:gd name="connsiteY3" fmla="*/ 493664 h 1964995"/>
                <a:gd name="connsiteX4" fmla="*/ 1312141 w 2103393"/>
                <a:gd name="connsiteY4" fmla="*/ 572201 h 1964995"/>
                <a:gd name="connsiteX5" fmla="*/ 1508484 w 2103393"/>
                <a:gd name="connsiteY5" fmla="*/ 375858 h 1964995"/>
                <a:gd name="connsiteX6" fmla="*/ 2058246 w 2103393"/>
                <a:gd name="connsiteY6" fmla="*/ 1924167 h 1964995"/>
                <a:gd name="connsiteX7" fmla="*/ 1244822 w 2103393"/>
                <a:gd name="connsiteY7" fmla="*/ 1514649 h 1964995"/>
                <a:gd name="connsiteX8" fmla="*/ 1205554 w 2103393"/>
                <a:gd name="connsiteY8" fmla="*/ 1200502 h 1964995"/>
                <a:gd name="connsiteX9" fmla="*/ 1244823 w 2103393"/>
                <a:gd name="connsiteY9" fmla="*/ 757325 h 1964995"/>
                <a:gd name="connsiteX10" fmla="*/ 1076528 w 2103393"/>
                <a:gd name="connsiteY10" fmla="*/ 611470 h 1964995"/>
                <a:gd name="connsiteX11" fmla="*/ 885795 w 2103393"/>
                <a:gd name="connsiteY11" fmla="*/ 751715 h 1964995"/>
                <a:gd name="connsiteX12" fmla="*/ 919453 w 2103393"/>
                <a:gd name="connsiteY12" fmla="*/ 1189281 h 1964995"/>
                <a:gd name="connsiteX13" fmla="*/ 891405 w 2103393"/>
                <a:gd name="connsiteY13" fmla="*/ 1509040 h 1964995"/>
                <a:gd name="connsiteX14" fmla="*/ 89201 w 2103393"/>
                <a:gd name="connsiteY14" fmla="*/ 1952216 h 1964995"/>
                <a:gd name="connsiteX15" fmla="*/ 577255 w 2103393"/>
                <a:gd name="connsiteY15" fmla="*/ 375858 h 1964995"/>
                <a:gd name="connsiteX16" fmla="*/ 807257 w 2103393"/>
                <a:gd name="connsiteY16" fmla="*/ 611470 h 1964995"/>
                <a:gd name="connsiteX17" fmla="*/ 969942 w 2103393"/>
                <a:gd name="connsiteY17" fmla="*/ 499274 h 1964995"/>
                <a:gd name="connsiteX18" fmla="*/ 947503 w 2103393"/>
                <a:gd name="connsiteY18" fmla="*/ 0 h 1964995"/>
                <a:gd name="connsiteX0" fmla="*/ 947503 w 2103393"/>
                <a:gd name="connsiteY0" fmla="*/ 13781 h 1978776"/>
                <a:gd name="connsiteX1" fmla="*/ 947503 w 2103393"/>
                <a:gd name="connsiteY1" fmla="*/ 13781 h 1978776"/>
                <a:gd name="connsiteX2" fmla="*/ 1183115 w 2103393"/>
                <a:gd name="connsiteY2" fmla="*/ 19391 h 1978776"/>
                <a:gd name="connsiteX3" fmla="*/ 1177505 w 2103393"/>
                <a:gd name="connsiteY3" fmla="*/ 507445 h 1978776"/>
                <a:gd name="connsiteX4" fmla="*/ 1312141 w 2103393"/>
                <a:gd name="connsiteY4" fmla="*/ 585982 h 1978776"/>
                <a:gd name="connsiteX5" fmla="*/ 1508484 w 2103393"/>
                <a:gd name="connsiteY5" fmla="*/ 389639 h 1978776"/>
                <a:gd name="connsiteX6" fmla="*/ 2058246 w 2103393"/>
                <a:gd name="connsiteY6" fmla="*/ 1937948 h 1978776"/>
                <a:gd name="connsiteX7" fmla="*/ 1244822 w 2103393"/>
                <a:gd name="connsiteY7" fmla="*/ 1528430 h 1978776"/>
                <a:gd name="connsiteX8" fmla="*/ 1205554 w 2103393"/>
                <a:gd name="connsiteY8" fmla="*/ 1214283 h 1978776"/>
                <a:gd name="connsiteX9" fmla="*/ 1244823 w 2103393"/>
                <a:gd name="connsiteY9" fmla="*/ 771106 h 1978776"/>
                <a:gd name="connsiteX10" fmla="*/ 1076528 w 2103393"/>
                <a:gd name="connsiteY10" fmla="*/ 625251 h 1978776"/>
                <a:gd name="connsiteX11" fmla="*/ 885795 w 2103393"/>
                <a:gd name="connsiteY11" fmla="*/ 765496 h 1978776"/>
                <a:gd name="connsiteX12" fmla="*/ 919453 w 2103393"/>
                <a:gd name="connsiteY12" fmla="*/ 1203062 h 1978776"/>
                <a:gd name="connsiteX13" fmla="*/ 891405 w 2103393"/>
                <a:gd name="connsiteY13" fmla="*/ 1522821 h 1978776"/>
                <a:gd name="connsiteX14" fmla="*/ 89201 w 2103393"/>
                <a:gd name="connsiteY14" fmla="*/ 1965997 h 1978776"/>
                <a:gd name="connsiteX15" fmla="*/ 577255 w 2103393"/>
                <a:gd name="connsiteY15" fmla="*/ 389639 h 1978776"/>
                <a:gd name="connsiteX16" fmla="*/ 807257 w 2103393"/>
                <a:gd name="connsiteY16" fmla="*/ 625251 h 1978776"/>
                <a:gd name="connsiteX17" fmla="*/ 969942 w 2103393"/>
                <a:gd name="connsiteY17" fmla="*/ 513055 h 1978776"/>
                <a:gd name="connsiteX18" fmla="*/ 947503 w 2103393"/>
                <a:gd name="connsiteY18" fmla="*/ 13781 h 1978776"/>
                <a:gd name="connsiteX0" fmla="*/ 964333 w 2103393"/>
                <a:gd name="connsiteY0" fmla="*/ 55026 h 1980752"/>
                <a:gd name="connsiteX1" fmla="*/ 947503 w 2103393"/>
                <a:gd name="connsiteY1" fmla="*/ 15757 h 1980752"/>
                <a:gd name="connsiteX2" fmla="*/ 1183115 w 2103393"/>
                <a:gd name="connsiteY2" fmla="*/ 21367 h 1980752"/>
                <a:gd name="connsiteX3" fmla="*/ 1177505 w 2103393"/>
                <a:gd name="connsiteY3" fmla="*/ 509421 h 1980752"/>
                <a:gd name="connsiteX4" fmla="*/ 1312141 w 2103393"/>
                <a:gd name="connsiteY4" fmla="*/ 587958 h 1980752"/>
                <a:gd name="connsiteX5" fmla="*/ 1508484 w 2103393"/>
                <a:gd name="connsiteY5" fmla="*/ 391615 h 1980752"/>
                <a:gd name="connsiteX6" fmla="*/ 2058246 w 2103393"/>
                <a:gd name="connsiteY6" fmla="*/ 1939924 h 1980752"/>
                <a:gd name="connsiteX7" fmla="*/ 1244822 w 2103393"/>
                <a:gd name="connsiteY7" fmla="*/ 1530406 h 1980752"/>
                <a:gd name="connsiteX8" fmla="*/ 1205554 w 2103393"/>
                <a:gd name="connsiteY8" fmla="*/ 1216259 h 1980752"/>
                <a:gd name="connsiteX9" fmla="*/ 1244823 w 2103393"/>
                <a:gd name="connsiteY9" fmla="*/ 773082 h 1980752"/>
                <a:gd name="connsiteX10" fmla="*/ 1076528 w 2103393"/>
                <a:gd name="connsiteY10" fmla="*/ 627227 h 1980752"/>
                <a:gd name="connsiteX11" fmla="*/ 885795 w 2103393"/>
                <a:gd name="connsiteY11" fmla="*/ 767472 h 1980752"/>
                <a:gd name="connsiteX12" fmla="*/ 919453 w 2103393"/>
                <a:gd name="connsiteY12" fmla="*/ 1205038 h 1980752"/>
                <a:gd name="connsiteX13" fmla="*/ 891405 w 2103393"/>
                <a:gd name="connsiteY13" fmla="*/ 1524797 h 1980752"/>
                <a:gd name="connsiteX14" fmla="*/ 89201 w 2103393"/>
                <a:gd name="connsiteY14" fmla="*/ 1967973 h 1980752"/>
                <a:gd name="connsiteX15" fmla="*/ 577255 w 2103393"/>
                <a:gd name="connsiteY15" fmla="*/ 391615 h 1980752"/>
                <a:gd name="connsiteX16" fmla="*/ 807257 w 2103393"/>
                <a:gd name="connsiteY16" fmla="*/ 627227 h 1980752"/>
                <a:gd name="connsiteX17" fmla="*/ 969942 w 2103393"/>
                <a:gd name="connsiteY17" fmla="*/ 515031 h 1980752"/>
                <a:gd name="connsiteX18" fmla="*/ 964333 w 2103393"/>
                <a:gd name="connsiteY18" fmla="*/ 55026 h 1980752"/>
                <a:gd name="connsiteX0" fmla="*/ 913845 w 2103393"/>
                <a:gd name="connsiteY0" fmla="*/ 72662 h 1981559"/>
                <a:gd name="connsiteX1" fmla="*/ 947503 w 2103393"/>
                <a:gd name="connsiteY1" fmla="*/ 16564 h 1981559"/>
                <a:gd name="connsiteX2" fmla="*/ 1183115 w 2103393"/>
                <a:gd name="connsiteY2" fmla="*/ 22174 h 1981559"/>
                <a:gd name="connsiteX3" fmla="*/ 1177505 w 2103393"/>
                <a:gd name="connsiteY3" fmla="*/ 510228 h 1981559"/>
                <a:gd name="connsiteX4" fmla="*/ 1312141 w 2103393"/>
                <a:gd name="connsiteY4" fmla="*/ 588765 h 1981559"/>
                <a:gd name="connsiteX5" fmla="*/ 1508484 w 2103393"/>
                <a:gd name="connsiteY5" fmla="*/ 392422 h 1981559"/>
                <a:gd name="connsiteX6" fmla="*/ 2058246 w 2103393"/>
                <a:gd name="connsiteY6" fmla="*/ 1940731 h 1981559"/>
                <a:gd name="connsiteX7" fmla="*/ 1244822 w 2103393"/>
                <a:gd name="connsiteY7" fmla="*/ 1531213 h 1981559"/>
                <a:gd name="connsiteX8" fmla="*/ 1205554 w 2103393"/>
                <a:gd name="connsiteY8" fmla="*/ 1217066 h 1981559"/>
                <a:gd name="connsiteX9" fmla="*/ 1244823 w 2103393"/>
                <a:gd name="connsiteY9" fmla="*/ 773889 h 1981559"/>
                <a:gd name="connsiteX10" fmla="*/ 1076528 w 2103393"/>
                <a:gd name="connsiteY10" fmla="*/ 628034 h 1981559"/>
                <a:gd name="connsiteX11" fmla="*/ 885795 w 2103393"/>
                <a:gd name="connsiteY11" fmla="*/ 768279 h 1981559"/>
                <a:gd name="connsiteX12" fmla="*/ 919453 w 2103393"/>
                <a:gd name="connsiteY12" fmla="*/ 1205845 h 1981559"/>
                <a:gd name="connsiteX13" fmla="*/ 891405 w 2103393"/>
                <a:gd name="connsiteY13" fmla="*/ 1525604 h 1981559"/>
                <a:gd name="connsiteX14" fmla="*/ 89201 w 2103393"/>
                <a:gd name="connsiteY14" fmla="*/ 1968780 h 1981559"/>
                <a:gd name="connsiteX15" fmla="*/ 577255 w 2103393"/>
                <a:gd name="connsiteY15" fmla="*/ 392422 h 1981559"/>
                <a:gd name="connsiteX16" fmla="*/ 807257 w 2103393"/>
                <a:gd name="connsiteY16" fmla="*/ 628034 h 1981559"/>
                <a:gd name="connsiteX17" fmla="*/ 969942 w 2103393"/>
                <a:gd name="connsiteY17" fmla="*/ 515838 h 1981559"/>
                <a:gd name="connsiteX18" fmla="*/ 913845 w 2103393"/>
                <a:gd name="connsiteY18" fmla="*/ 72662 h 1981559"/>
                <a:gd name="connsiteX0" fmla="*/ 913845 w 2103393"/>
                <a:gd name="connsiteY0" fmla="*/ 103017 h 2011914"/>
                <a:gd name="connsiteX1" fmla="*/ 1003601 w 2103393"/>
                <a:gd name="connsiteY1" fmla="*/ 2040 h 2011914"/>
                <a:gd name="connsiteX2" fmla="*/ 1183115 w 2103393"/>
                <a:gd name="connsiteY2" fmla="*/ 52529 h 2011914"/>
                <a:gd name="connsiteX3" fmla="*/ 1177505 w 2103393"/>
                <a:gd name="connsiteY3" fmla="*/ 540583 h 2011914"/>
                <a:gd name="connsiteX4" fmla="*/ 1312141 w 2103393"/>
                <a:gd name="connsiteY4" fmla="*/ 619120 h 2011914"/>
                <a:gd name="connsiteX5" fmla="*/ 1508484 w 2103393"/>
                <a:gd name="connsiteY5" fmla="*/ 422777 h 2011914"/>
                <a:gd name="connsiteX6" fmla="*/ 2058246 w 2103393"/>
                <a:gd name="connsiteY6" fmla="*/ 1971086 h 2011914"/>
                <a:gd name="connsiteX7" fmla="*/ 1244822 w 2103393"/>
                <a:gd name="connsiteY7" fmla="*/ 1561568 h 2011914"/>
                <a:gd name="connsiteX8" fmla="*/ 1205554 w 2103393"/>
                <a:gd name="connsiteY8" fmla="*/ 1247421 h 2011914"/>
                <a:gd name="connsiteX9" fmla="*/ 1244823 w 2103393"/>
                <a:gd name="connsiteY9" fmla="*/ 804244 h 2011914"/>
                <a:gd name="connsiteX10" fmla="*/ 1076528 w 2103393"/>
                <a:gd name="connsiteY10" fmla="*/ 658389 h 2011914"/>
                <a:gd name="connsiteX11" fmla="*/ 885795 w 2103393"/>
                <a:gd name="connsiteY11" fmla="*/ 798634 h 2011914"/>
                <a:gd name="connsiteX12" fmla="*/ 919453 w 2103393"/>
                <a:gd name="connsiteY12" fmla="*/ 1236200 h 2011914"/>
                <a:gd name="connsiteX13" fmla="*/ 891405 w 2103393"/>
                <a:gd name="connsiteY13" fmla="*/ 1555959 h 2011914"/>
                <a:gd name="connsiteX14" fmla="*/ 89201 w 2103393"/>
                <a:gd name="connsiteY14" fmla="*/ 1999135 h 2011914"/>
                <a:gd name="connsiteX15" fmla="*/ 577255 w 2103393"/>
                <a:gd name="connsiteY15" fmla="*/ 422777 h 2011914"/>
                <a:gd name="connsiteX16" fmla="*/ 807257 w 2103393"/>
                <a:gd name="connsiteY16" fmla="*/ 658389 h 2011914"/>
                <a:gd name="connsiteX17" fmla="*/ 969942 w 2103393"/>
                <a:gd name="connsiteY17" fmla="*/ 546193 h 2011914"/>
                <a:gd name="connsiteX18" fmla="*/ 913845 w 2103393"/>
                <a:gd name="connsiteY18" fmla="*/ 103017 h 2011914"/>
                <a:gd name="connsiteX0" fmla="*/ 930675 w 2103393"/>
                <a:gd name="connsiteY0" fmla="*/ 67702 h 2010258"/>
                <a:gd name="connsiteX1" fmla="*/ 1003601 w 2103393"/>
                <a:gd name="connsiteY1" fmla="*/ 384 h 2010258"/>
                <a:gd name="connsiteX2" fmla="*/ 1183115 w 2103393"/>
                <a:gd name="connsiteY2" fmla="*/ 50873 h 2010258"/>
                <a:gd name="connsiteX3" fmla="*/ 1177505 w 2103393"/>
                <a:gd name="connsiteY3" fmla="*/ 538927 h 2010258"/>
                <a:gd name="connsiteX4" fmla="*/ 1312141 w 2103393"/>
                <a:gd name="connsiteY4" fmla="*/ 617464 h 2010258"/>
                <a:gd name="connsiteX5" fmla="*/ 1508484 w 2103393"/>
                <a:gd name="connsiteY5" fmla="*/ 421121 h 2010258"/>
                <a:gd name="connsiteX6" fmla="*/ 2058246 w 2103393"/>
                <a:gd name="connsiteY6" fmla="*/ 1969430 h 2010258"/>
                <a:gd name="connsiteX7" fmla="*/ 1244822 w 2103393"/>
                <a:gd name="connsiteY7" fmla="*/ 1559912 h 2010258"/>
                <a:gd name="connsiteX8" fmla="*/ 1205554 w 2103393"/>
                <a:gd name="connsiteY8" fmla="*/ 1245765 h 2010258"/>
                <a:gd name="connsiteX9" fmla="*/ 1244823 w 2103393"/>
                <a:gd name="connsiteY9" fmla="*/ 802588 h 2010258"/>
                <a:gd name="connsiteX10" fmla="*/ 1076528 w 2103393"/>
                <a:gd name="connsiteY10" fmla="*/ 656733 h 2010258"/>
                <a:gd name="connsiteX11" fmla="*/ 885795 w 2103393"/>
                <a:gd name="connsiteY11" fmla="*/ 796978 h 2010258"/>
                <a:gd name="connsiteX12" fmla="*/ 919453 w 2103393"/>
                <a:gd name="connsiteY12" fmla="*/ 1234544 h 2010258"/>
                <a:gd name="connsiteX13" fmla="*/ 891405 w 2103393"/>
                <a:gd name="connsiteY13" fmla="*/ 1554303 h 2010258"/>
                <a:gd name="connsiteX14" fmla="*/ 89201 w 2103393"/>
                <a:gd name="connsiteY14" fmla="*/ 1997479 h 2010258"/>
                <a:gd name="connsiteX15" fmla="*/ 577255 w 2103393"/>
                <a:gd name="connsiteY15" fmla="*/ 421121 h 2010258"/>
                <a:gd name="connsiteX16" fmla="*/ 807257 w 2103393"/>
                <a:gd name="connsiteY16" fmla="*/ 656733 h 2010258"/>
                <a:gd name="connsiteX17" fmla="*/ 969942 w 2103393"/>
                <a:gd name="connsiteY17" fmla="*/ 544537 h 2010258"/>
                <a:gd name="connsiteX18" fmla="*/ 930675 w 2103393"/>
                <a:gd name="connsiteY18" fmla="*/ 67702 h 2010258"/>
                <a:gd name="connsiteX0" fmla="*/ 930675 w 2103393"/>
                <a:gd name="connsiteY0" fmla="*/ 69239 h 2011795"/>
                <a:gd name="connsiteX1" fmla="*/ 1183115 w 2103393"/>
                <a:gd name="connsiteY1" fmla="*/ 52410 h 2011795"/>
                <a:gd name="connsiteX2" fmla="*/ 1177505 w 2103393"/>
                <a:gd name="connsiteY2" fmla="*/ 540464 h 2011795"/>
                <a:gd name="connsiteX3" fmla="*/ 1312141 w 2103393"/>
                <a:gd name="connsiteY3" fmla="*/ 619001 h 2011795"/>
                <a:gd name="connsiteX4" fmla="*/ 1508484 w 2103393"/>
                <a:gd name="connsiteY4" fmla="*/ 422658 h 2011795"/>
                <a:gd name="connsiteX5" fmla="*/ 2058246 w 2103393"/>
                <a:gd name="connsiteY5" fmla="*/ 1970967 h 2011795"/>
                <a:gd name="connsiteX6" fmla="*/ 1244822 w 2103393"/>
                <a:gd name="connsiteY6" fmla="*/ 1561449 h 2011795"/>
                <a:gd name="connsiteX7" fmla="*/ 1205554 w 2103393"/>
                <a:gd name="connsiteY7" fmla="*/ 1247302 h 2011795"/>
                <a:gd name="connsiteX8" fmla="*/ 1244823 w 2103393"/>
                <a:gd name="connsiteY8" fmla="*/ 804125 h 2011795"/>
                <a:gd name="connsiteX9" fmla="*/ 1076528 w 2103393"/>
                <a:gd name="connsiteY9" fmla="*/ 658270 h 2011795"/>
                <a:gd name="connsiteX10" fmla="*/ 885795 w 2103393"/>
                <a:gd name="connsiteY10" fmla="*/ 798515 h 2011795"/>
                <a:gd name="connsiteX11" fmla="*/ 919453 w 2103393"/>
                <a:gd name="connsiteY11" fmla="*/ 1236081 h 2011795"/>
                <a:gd name="connsiteX12" fmla="*/ 891405 w 2103393"/>
                <a:gd name="connsiteY12" fmla="*/ 1555840 h 2011795"/>
                <a:gd name="connsiteX13" fmla="*/ 89201 w 2103393"/>
                <a:gd name="connsiteY13" fmla="*/ 1999016 h 2011795"/>
                <a:gd name="connsiteX14" fmla="*/ 577255 w 2103393"/>
                <a:gd name="connsiteY14" fmla="*/ 422658 h 2011795"/>
                <a:gd name="connsiteX15" fmla="*/ 807257 w 2103393"/>
                <a:gd name="connsiteY15" fmla="*/ 658270 h 2011795"/>
                <a:gd name="connsiteX16" fmla="*/ 969942 w 2103393"/>
                <a:gd name="connsiteY16" fmla="*/ 546074 h 2011795"/>
                <a:gd name="connsiteX17" fmla="*/ 930675 w 2103393"/>
                <a:gd name="connsiteY17" fmla="*/ 69239 h 2011795"/>
                <a:gd name="connsiteX0" fmla="*/ 930675 w 2103393"/>
                <a:gd name="connsiteY0" fmla="*/ 63795 h 2006351"/>
                <a:gd name="connsiteX1" fmla="*/ 1183115 w 2103393"/>
                <a:gd name="connsiteY1" fmla="*/ 46966 h 2006351"/>
                <a:gd name="connsiteX2" fmla="*/ 1177505 w 2103393"/>
                <a:gd name="connsiteY2" fmla="*/ 535020 h 2006351"/>
                <a:gd name="connsiteX3" fmla="*/ 1312141 w 2103393"/>
                <a:gd name="connsiteY3" fmla="*/ 613557 h 2006351"/>
                <a:gd name="connsiteX4" fmla="*/ 1508484 w 2103393"/>
                <a:gd name="connsiteY4" fmla="*/ 417214 h 2006351"/>
                <a:gd name="connsiteX5" fmla="*/ 2058246 w 2103393"/>
                <a:gd name="connsiteY5" fmla="*/ 1965523 h 2006351"/>
                <a:gd name="connsiteX6" fmla="*/ 1244822 w 2103393"/>
                <a:gd name="connsiteY6" fmla="*/ 1556005 h 2006351"/>
                <a:gd name="connsiteX7" fmla="*/ 1205554 w 2103393"/>
                <a:gd name="connsiteY7" fmla="*/ 1241858 h 2006351"/>
                <a:gd name="connsiteX8" fmla="*/ 1244823 w 2103393"/>
                <a:gd name="connsiteY8" fmla="*/ 798681 h 2006351"/>
                <a:gd name="connsiteX9" fmla="*/ 1076528 w 2103393"/>
                <a:gd name="connsiteY9" fmla="*/ 652826 h 2006351"/>
                <a:gd name="connsiteX10" fmla="*/ 885795 w 2103393"/>
                <a:gd name="connsiteY10" fmla="*/ 793071 h 2006351"/>
                <a:gd name="connsiteX11" fmla="*/ 919453 w 2103393"/>
                <a:gd name="connsiteY11" fmla="*/ 1230637 h 2006351"/>
                <a:gd name="connsiteX12" fmla="*/ 891405 w 2103393"/>
                <a:gd name="connsiteY12" fmla="*/ 1550396 h 2006351"/>
                <a:gd name="connsiteX13" fmla="*/ 89201 w 2103393"/>
                <a:gd name="connsiteY13" fmla="*/ 1993572 h 2006351"/>
                <a:gd name="connsiteX14" fmla="*/ 577255 w 2103393"/>
                <a:gd name="connsiteY14" fmla="*/ 417214 h 2006351"/>
                <a:gd name="connsiteX15" fmla="*/ 807257 w 2103393"/>
                <a:gd name="connsiteY15" fmla="*/ 652826 h 2006351"/>
                <a:gd name="connsiteX16" fmla="*/ 969942 w 2103393"/>
                <a:gd name="connsiteY16" fmla="*/ 540630 h 2006351"/>
                <a:gd name="connsiteX17" fmla="*/ 930675 w 2103393"/>
                <a:gd name="connsiteY17" fmla="*/ 63795 h 2006351"/>
                <a:gd name="connsiteX0" fmla="*/ 930675 w 2103393"/>
                <a:gd name="connsiteY0" fmla="*/ 51191 h 2016186"/>
                <a:gd name="connsiteX1" fmla="*/ 1183115 w 2103393"/>
                <a:gd name="connsiteY1" fmla="*/ 56801 h 2016186"/>
                <a:gd name="connsiteX2" fmla="*/ 1177505 w 2103393"/>
                <a:gd name="connsiteY2" fmla="*/ 544855 h 2016186"/>
                <a:gd name="connsiteX3" fmla="*/ 1312141 w 2103393"/>
                <a:gd name="connsiteY3" fmla="*/ 623392 h 2016186"/>
                <a:gd name="connsiteX4" fmla="*/ 1508484 w 2103393"/>
                <a:gd name="connsiteY4" fmla="*/ 427049 h 2016186"/>
                <a:gd name="connsiteX5" fmla="*/ 2058246 w 2103393"/>
                <a:gd name="connsiteY5" fmla="*/ 1975358 h 2016186"/>
                <a:gd name="connsiteX6" fmla="*/ 1244822 w 2103393"/>
                <a:gd name="connsiteY6" fmla="*/ 1565840 h 2016186"/>
                <a:gd name="connsiteX7" fmla="*/ 1205554 w 2103393"/>
                <a:gd name="connsiteY7" fmla="*/ 1251693 h 2016186"/>
                <a:gd name="connsiteX8" fmla="*/ 1244823 w 2103393"/>
                <a:gd name="connsiteY8" fmla="*/ 808516 h 2016186"/>
                <a:gd name="connsiteX9" fmla="*/ 1076528 w 2103393"/>
                <a:gd name="connsiteY9" fmla="*/ 662661 h 2016186"/>
                <a:gd name="connsiteX10" fmla="*/ 885795 w 2103393"/>
                <a:gd name="connsiteY10" fmla="*/ 802906 h 2016186"/>
                <a:gd name="connsiteX11" fmla="*/ 919453 w 2103393"/>
                <a:gd name="connsiteY11" fmla="*/ 1240472 h 2016186"/>
                <a:gd name="connsiteX12" fmla="*/ 891405 w 2103393"/>
                <a:gd name="connsiteY12" fmla="*/ 1560231 h 2016186"/>
                <a:gd name="connsiteX13" fmla="*/ 89201 w 2103393"/>
                <a:gd name="connsiteY13" fmla="*/ 2003407 h 2016186"/>
                <a:gd name="connsiteX14" fmla="*/ 577255 w 2103393"/>
                <a:gd name="connsiteY14" fmla="*/ 427049 h 2016186"/>
                <a:gd name="connsiteX15" fmla="*/ 807257 w 2103393"/>
                <a:gd name="connsiteY15" fmla="*/ 662661 h 2016186"/>
                <a:gd name="connsiteX16" fmla="*/ 969942 w 2103393"/>
                <a:gd name="connsiteY16" fmla="*/ 550465 h 2016186"/>
                <a:gd name="connsiteX17" fmla="*/ 930675 w 2103393"/>
                <a:gd name="connsiteY17" fmla="*/ 51191 h 2016186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47103 h 2012098"/>
                <a:gd name="connsiteX1" fmla="*/ 1183115 w 2103393"/>
                <a:gd name="connsiteY1" fmla="*/ 52713 h 2012098"/>
                <a:gd name="connsiteX2" fmla="*/ 1177505 w 2103393"/>
                <a:gd name="connsiteY2" fmla="*/ 540767 h 2012098"/>
                <a:gd name="connsiteX3" fmla="*/ 1312141 w 2103393"/>
                <a:gd name="connsiteY3" fmla="*/ 619304 h 2012098"/>
                <a:gd name="connsiteX4" fmla="*/ 1508484 w 2103393"/>
                <a:gd name="connsiteY4" fmla="*/ 422961 h 2012098"/>
                <a:gd name="connsiteX5" fmla="*/ 2058246 w 2103393"/>
                <a:gd name="connsiteY5" fmla="*/ 1971270 h 2012098"/>
                <a:gd name="connsiteX6" fmla="*/ 1244822 w 2103393"/>
                <a:gd name="connsiteY6" fmla="*/ 1561752 h 2012098"/>
                <a:gd name="connsiteX7" fmla="*/ 1205554 w 2103393"/>
                <a:gd name="connsiteY7" fmla="*/ 1247605 h 2012098"/>
                <a:gd name="connsiteX8" fmla="*/ 1244823 w 2103393"/>
                <a:gd name="connsiteY8" fmla="*/ 804428 h 2012098"/>
                <a:gd name="connsiteX9" fmla="*/ 1076528 w 2103393"/>
                <a:gd name="connsiteY9" fmla="*/ 658573 h 2012098"/>
                <a:gd name="connsiteX10" fmla="*/ 885795 w 2103393"/>
                <a:gd name="connsiteY10" fmla="*/ 798818 h 2012098"/>
                <a:gd name="connsiteX11" fmla="*/ 919453 w 2103393"/>
                <a:gd name="connsiteY11" fmla="*/ 1236384 h 2012098"/>
                <a:gd name="connsiteX12" fmla="*/ 891405 w 2103393"/>
                <a:gd name="connsiteY12" fmla="*/ 1556143 h 2012098"/>
                <a:gd name="connsiteX13" fmla="*/ 89201 w 2103393"/>
                <a:gd name="connsiteY13" fmla="*/ 1999319 h 2012098"/>
                <a:gd name="connsiteX14" fmla="*/ 577255 w 2103393"/>
                <a:gd name="connsiteY14" fmla="*/ 422961 h 2012098"/>
                <a:gd name="connsiteX15" fmla="*/ 807257 w 2103393"/>
                <a:gd name="connsiteY15" fmla="*/ 658573 h 2012098"/>
                <a:gd name="connsiteX16" fmla="*/ 969942 w 2103393"/>
                <a:gd name="connsiteY16" fmla="*/ 546377 h 2012098"/>
                <a:gd name="connsiteX17" fmla="*/ 930675 w 2103393"/>
                <a:gd name="connsiteY17" fmla="*/ 47103 h 2012098"/>
                <a:gd name="connsiteX0" fmla="*/ 930675 w 2103393"/>
                <a:gd name="connsiteY0" fmla="*/ 24191 h 2051098"/>
                <a:gd name="connsiteX1" fmla="*/ 1183115 w 2103393"/>
                <a:gd name="connsiteY1" fmla="*/ 91713 h 2051098"/>
                <a:gd name="connsiteX2" fmla="*/ 1177505 w 2103393"/>
                <a:gd name="connsiteY2" fmla="*/ 579767 h 2051098"/>
                <a:gd name="connsiteX3" fmla="*/ 1312141 w 2103393"/>
                <a:gd name="connsiteY3" fmla="*/ 658304 h 2051098"/>
                <a:gd name="connsiteX4" fmla="*/ 1508484 w 2103393"/>
                <a:gd name="connsiteY4" fmla="*/ 461961 h 2051098"/>
                <a:gd name="connsiteX5" fmla="*/ 2058246 w 2103393"/>
                <a:gd name="connsiteY5" fmla="*/ 2010270 h 2051098"/>
                <a:gd name="connsiteX6" fmla="*/ 1244822 w 2103393"/>
                <a:gd name="connsiteY6" fmla="*/ 1600752 h 2051098"/>
                <a:gd name="connsiteX7" fmla="*/ 1205554 w 2103393"/>
                <a:gd name="connsiteY7" fmla="*/ 1286605 h 2051098"/>
                <a:gd name="connsiteX8" fmla="*/ 1244823 w 2103393"/>
                <a:gd name="connsiteY8" fmla="*/ 843428 h 2051098"/>
                <a:gd name="connsiteX9" fmla="*/ 1076528 w 2103393"/>
                <a:gd name="connsiteY9" fmla="*/ 697573 h 2051098"/>
                <a:gd name="connsiteX10" fmla="*/ 885795 w 2103393"/>
                <a:gd name="connsiteY10" fmla="*/ 837818 h 2051098"/>
                <a:gd name="connsiteX11" fmla="*/ 919453 w 2103393"/>
                <a:gd name="connsiteY11" fmla="*/ 1275384 h 2051098"/>
                <a:gd name="connsiteX12" fmla="*/ 891405 w 2103393"/>
                <a:gd name="connsiteY12" fmla="*/ 1595143 h 2051098"/>
                <a:gd name="connsiteX13" fmla="*/ 89201 w 2103393"/>
                <a:gd name="connsiteY13" fmla="*/ 2038319 h 2051098"/>
                <a:gd name="connsiteX14" fmla="*/ 577255 w 2103393"/>
                <a:gd name="connsiteY14" fmla="*/ 461961 h 2051098"/>
                <a:gd name="connsiteX15" fmla="*/ 807257 w 2103393"/>
                <a:gd name="connsiteY15" fmla="*/ 697573 h 2051098"/>
                <a:gd name="connsiteX16" fmla="*/ 969942 w 2103393"/>
                <a:gd name="connsiteY16" fmla="*/ 585377 h 2051098"/>
                <a:gd name="connsiteX17" fmla="*/ 930675 w 2103393"/>
                <a:gd name="connsiteY17" fmla="*/ 24191 h 2051098"/>
                <a:gd name="connsiteX0" fmla="*/ 930675 w 2103393"/>
                <a:gd name="connsiteY0" fmla="*/ 51153 h 2078060"/>
                <a:gd name="connsiteX1" fmla="*/ 1190398 w 2103393"/>
                <a:gd name="connsiteY1" fmla="*/ 49480 h 2078060"/>
                <a:gd name="connsiteX2" fmla="*/ 1177505 w 2103393"/>
                <a:gd name="connsiteY2" fmla="*/ 606729 h 2078060"/>
                <a:gd name="connsiteX3" fmla="*/ 1312141 w 2103393"/>
                <a:gd name="connsiteY3" fmla="*/ 685266 h 2078060"/>
                <a:gd name="connsiteX4" fmla="*/ 1508484 w 2103393"/>
                <a:gd name="connsiteY4" fmla="*/ 488923 h 2078060"/>
                <a:gd name="connsiteX5" fmla="*/ 2058246 w 2103393"/>
                <a:gd name="connsiteY5" fmla="*/ 2037232 h 2078060"/>
                <a:gd name="connsiteX6" fmla="*/ 1244822 w 2103393"/>
                <a:gd name="connsiteY6" fmla="*/ 1627714 h 2078060"/>
                <a:gd name="connsiteX7" fmla="*/ 1205554 w 2103393"/>
                <a:gd name="connsiteY7" fmla="*/ 1313567 h 2078060"/>
                <a:gd name="connsiteX8" fmla="*/ 1244823 w 2103393"/>
                <a:gd name="connsiteY8" fmla="*/ 870390 h 2078060"/>
                <a:gd name="connsiteX9" fmla="*/ 1076528 w 2103393"/>
                <a:gd name="connsiteY9" fmla="*/ 724535 h 2078060"/>
                <a:gd name="connsiteX10" fmla="*/ 885795 w 2103393"/>
                <a:gd name="connsiteY10" fmla="*/ 864780 h 2078060"/>
                <a:gd name="connsiteX11" fmla="*/ 919453 w 2103393"/>
                <a:gd name="connsiteY11" fmla="*/ 1302346 h 2078060"/>
                <a:gd name="connsiteX12" fmla="*/ 891405 w 2103393"/>
                <a:gd name="connsiteY12" fmla="*/ 1622105 h 2078060"/>
                <a:gd name="connsiteX13" fmla="*/ 89201 w 2103393"/>
                <a:gd name="connsiteY13" fmla="*/ 2065281 h 2078060"/>
                <a:gd name="connsiteX14" fmla="*/ 577255 w 2103393"/>
                <a:gd name="connsiteY14" fmla="*/ 488923 h 2078060"/>
                <a:gd name="connsiteX15" fmla="*/ 807257 w 2103393"/>
                <a:gd name="connsiteY15" fmla="*/ 724535 h 2078060"/>
                <a:gd name="connsiteX16" fmla="*/ 969942 w 2103393"/>
                <a:gd name="connsiteY16" fmla="*/ 612339 h 2078060"/>
                <a:gd name="connsiteX17" fmla="*/ 930675 w 2103393"/>
                <a:gd name="connsiteY17" fmla="*/ 51153 h 2078060"/>
                <a:gd name="connsiteX0" fmla="*/ 930675 w 2103393"/>
                <a:gd name="connsiteY0" fmla="*/ 57180 h 2084087"/>
                <a:gd name="connsiteX1" fmla="*/ 1190398 w 2103393"/>
                <a:gd name="connsiteY1" fmla="*/ 55507 h 2084087"/>
                <a:gd name="connsiteX2" fmla="*/ 1177505 w 2103393"/>
                <a:gd name="connsiteY2" fmla="*/ 612756 h 2084087"/>
                <a:gd name="connsiteX3" fmla="*/ 1312141 w 2103393"/>
                <a:gd name="connsiteY3" fmla="*/ 691293 h 2084087"/>
                <a:gd name="connsiteX4" fmla="*/ 1508484 w 2103393"/>
                <a:gd name="connsiteY4" fmla="*/ 494950 h 2084087"/>
                <a:gd name="connsiteX5" fmla="*/ 2058246 w 2103393"/>
                <a:gd name="connsiteY5" fmla="*/ 2043259 h 2084087"/>
                <a:gd name="connsiteX6" fmla="*/ 1244822 w 2103393"/>
                <a:gd name="connsiteY6" fmla="*/ 1633741 h 2084087"/>
                <a:gd name="connsiteX7" fmla="*/ 1205554 w 2103393"/>
                <a:gd name="connsiteY7" fmla="*/ 1319594 h 2084087"/>
                <a:gd name="connsiteX8" fmla="*/ 1244823 w 2103393"/>
                <a:gd name="connsiteY8" fmla="*/ 876417 h 2084087"/>
                <a:gd name="connsiteX9" fmla="*/ 1076528 w 2103393"/>
                <a:gd name="connsiteY9" fmla="*/ 730562 h 2084087"/>
                <a:gd name="connsiteX10" fmla="*/ 885795 w 2103393"/>
                <a:gd name="connsiteY10" fmla="*/ 870807 h 2084087"/>
                <a:gd name="connsiteX11" fmla="*/ 919453 w 2103393"/>
                <a:gd name="connsiteY11" fmla="*/ 1308373 h 2084087"/>
                <a:gd name="connsiteX12" fmla="*/ 891405 w 2103393"/>
                <a:gd name="connsiteY12" fmla="*/ 1628132 h 2084087"/>
                <a:gd name="connsiteX13" fmla="*/ 89201 w 2103393"/>
                <a:gd name="connsiteY13" fmla="*/ 2071308 h 2084087"/>
                <a:gd name="connsiteX14" fmla="*/ 577255 w 2103393"/>
                <a:gd name="connsiteY14" fmla="*/ 494950 h 2084087"/>
                <a:gd name="connsiteX15" fmla="*/ 807257 w 2103393"/>
                <a:gd name="connsiteY15" fmla="*/ 730562 h 2084087"/>
                <a:gd name="connsiteX16" fmla="*/ 969942 w 2103393"/>
                <a:gd name="connsiteY16" fmla="*/ 618366 h 2084087"/>
                <a:gd name="connsiteX17" fmla="*/ 930675 w 2103393"/>
                <a:gd name="connsiteY17" fmla="*/ 57180 h 2084087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65797 h 2092704"/>
                <a:gd name="connsiteX1" fmla="*/ 1190398 w 2103393"/>
                <a:gd name="connsiteY1" fmla="*/ 64124 h 2092704"/>
                <a:gd name="connsiteX2" fmla="*/ 1177505 w 2103393"/>
                <a:gd name="connsiteY2" fmla="*/ 621373 h 2092704"/>
                <a:gd name="connsiteX3" fmla="*/ 1312141 w 2103393"/>
                <a:gd name="connsiteY3" fmla="*/ 699910 h 2092704"/>
                <a:gd name="connsiteX4" fmla="*/ 1508484 w 2103393"/>
                <a:gd name="connsiteY4" fmla="*/ 503567 h 2092704"/>
                <a:gd name="connsiteX5" fmla="*/ 2058246 w 2103393"/>
                <a:gd name="connsiteY5" fmla="*/ 2051876 h 2092704"/>
                <a:gd name="connsiteX6" fmla="*/ 1244822 w 2103393"/>
                <a:gd name="connsiteY6" fmla="*/ 1642358 h 2092704"/>
                <a:gd name="connsiteX7" fmla="*/ 1205554 w 2103393"/>
                <a:gd name="connsiteY7" fmla="*/ 1328211 h 2092704"/>
                <a:gd name="connsiteX8" fmla="*/ 1244823 w 2103393"/>
                <a:gd name="connsiteY8" fmla="*/ 885034 h 2092704"/>
                <a:gd name="connsiteX9" fmla="*/ 1076528 w 2103393"/>
                <a:gd name="connsiteY9" fmla="*/ 739179 h 2092704"/>
                <a:gd name="connsiteX10" fmla="*/ 885795 w 2103393"/>
                <a:gd name="connsiteY10" fmla="*/ 879424 h 2092704"/>
                <a:gd name="connsiteX11" fmla="*/ 919453 w 2103393"/>
                <a:gd name="connsiteY11" fmla="*/ 1316990 h 2092704"/>
                <a:gd name="connsiteX12" fmla="*/ 891405 w 2103393"/>
                <a:gd name="connsiteY12" fmla="*/ 1636749 h 2092704"/>
                <a:gd name="connsiteX13" fmla="*/ 89201 w 2103393"/>
                <a:gd name="connsiteY13" fmla="*/ 2079925 h 2092704"/>
                <a:gd name="connsiteX14" fmla="*/ 577255 w 2103393"/>
                <a:gd name="connsiteY14" fmla="*/ 503567 h 2092704"/>
                <a:gd name="connsiteX15" fmla="*/ 807257 w 2103393"/>
                <a:gd name="connsiteY15" fmla="*/ 739179 h 2092704"/>
                <a:gd name="connsiteX16" fmla="*/ 969942 w 2103393"/>
                <a:gd name="connsiteY16" fmla="*/ 626983 h 2092704"/>
                <a:gd name="connsiteX17" fmla="*/ 930675 w 2103393"/>
                <a:gd name="connsiteY17" fmla="*/ 65797 h 2092704"/>
                <a:gd name="connsiteX0" fmla="*/ 930675 w 2103393"/>
                <a:gd name="connsiteY0" fmla="*/ 73853 h 2100760"/>
                <a:gd name="connsiteX1" fmla="*/ 1190398 w 2103393"/>
                <a:gd name="connsiteY1" fmla="*/ 72180 h 2100760"/>
                <a:gd name="connsiteX2" fmla="*/ 1177505 w 2103393"/>
                <a:gd name="connsiteY2" fmla="*/ 629429 h 2100760"/>
                <a:gd name="connsiteX3" fmla="*/ 1312141 w 2103393"/>
                <a:gd name="connsiteY3" fmla="*/ 707966 h 2100760"/>
                <a:gd name="connsiteX4" fmla="*/ 1508484 w 2103393"/>
                <a:gd name="connsiteY4" fmla="*/ 511623 h 2100760"/>
                <a:gd name="connsiteX5" fmla="*/ 2058246 w 2103393"/>
                <a:gd name="connsiteY5" fmla="*/ 2059932 h 2100760"/>
                <a:gd name="connsiteX6" fmla="*/ 1244822 w 2103393"/>
                <a:gd name="connsiteY6" fmla="*/ 1650414 h 2100760"/>
                <a:gd name="connsiteX7" fmla="*/ 1205554 w 2103393"/>
                <a:gd name="connsiteY7" fmla="*/ 1336267 h 2100760"/>
                <a:gd name="connsiteX8" fmla="*/ 1244823 w 2103393"/>
                <a:gd name="connsiteY8" fmla="*/ 893090 h 2100760"/>
                <a:gd name="connsiteX9" fmla="*/ 1076528 w 2103393"/>
                <a:gd name="connsiteY9" fmla="*/ 747235 h 2100760"/>
                <a:gd name="connsiteX10" fmla="*/ 885795 w 2103393"/>
                <a:gd name="connsiteY10" fmla="*/ 887480 h 2100760"/>
                <a:gd name="connsiteX11" fmla="*/ 919453 w 2103393"/>
                <a:gd name="connsiteY11" fmla="*/ 1325046 h 2100760"/>
                <a:gd name="connsiteX12" fmla="*/ 891405 w 2103393"/>
                <a:gd name="connsiteY12" fmla="*/ 1644805 h 2100760"/>
                <a:gd name="connsiteX13" fmla="*/ 89201 w 2103393"/>
                <a:gd name="connsiteY13" fmla="*/ 2087981 h 2100760"/>
                <a:gd name="connsiteX14" fmla="*/ 577255 w 2103393"/>
                <a:gd name="connsiteY14" fmla="*/ 511623 h 2100760"/>
                <a:gd name="connsiteX15" fmla="*/ 807257 w 2103393"/>
                <a:gd name="connsiteY15" fmla="*/ 747235 h 2100760"/>
                <a:gd name="connsiteX16" fmla="*/ 969942 w 2103393"/>
                <a:gd name="connsiteY16" fmla="*/ 635039 h 2100760"/>
                <a:gd name="connsiteX17" fmla="*/ 930675 w 2103393"/>
                <a:gd name="connsiteY17" fmla="*/ 73853 h 2100760"/>
                <a:gd name="connsiteX0" fmla="*/ 930675 w 2103393"/>
                <a:gd name="connsiteY0" fmla="*/ 77953 h 2104860"/>
                <a:gd name="connsiteX1" fmla="*/ 1190398 w 2103393"/>
                <a:gd name="connsiteY1" fmla="*/ 76280 h 2104860"/>
                <a:gd name="connsiteX2" fmla="*/ 1177505 w 2103393"/>
                <a:gd name="connsiteY2" fmla="*/ 633529 h 2104860"/>
                <a:gd name="connsiteX3" fmla="*/ 1312141 w 2103393"/>
                <a:gd name="connsiteY3" fmla="*/ 712066 h 2104860"/>
                <a:gd name="connsiteX4" fmla="*/ 1508484 w 2103393"/>
                <a:gd name="connsiteY4" fmla="*/ 515723 h 2104860"/>
                <a:gd name="connsiteX5" fmla="*/ 2058246 w 2103393"/>
                <a:gd name="connsiteY5" fmla="*/ 2064032 h 2104860"/>
                <a:gd name="connsiteX6" fmla="*/ 1244822 w 2103393"/>
                <a:gd name="connsiteY6" fmla="*/ 1654514 h 2104860"/>
                <a:gd name="connsiteX7" fmla="*/ 1205554 w 2103393"/>
                <a:gd name="connsiteY7" fmla="*/ 1340367 h 2104860"/>
                <a:gd name="connsiteX8" fmla="*/ 1244823 w 2103393"/>
                <a:gd name="connsiteY8" fmla="*/ 897190 h 2104860"/>
                <a:gd name="connsiteX9" fmla="*/ 1076528 w 2103393"/>
                <a:gd name="connsiteY9" fmla="*/ 751335 h 2104860"/>
                <a:gd name="connsiteX10" fmla="*/ 885795 w 2103393"/>
                <a:gd name="connsiteY10" fmla="*/ 891580 h 2104860"/>
                <a:gd name="connsiteX11" fmla="*/ 919453 w 2103393"/>
                <a:gd name="connsiteY11" fmla="*/ 1329146 h 2104860"/>
                <a:gd name="connsiteX12" fmla="*/ 891405 w 2103393"/>
                <a:gd name="connsiteY12" fmla="*/ 1648905 h 2104860"/>
                <a:gd name="connsiteX13" fmla="*/ 89201 w 2103393"/>
                <a:gd name="connsiteY13" fmla="*/ 2092081 h 2104860"/>
                <a:gd name="connsiteX14" fmla="*/ 577255 w 2103393"/>
                <a:gd name="connsiteY14" fmla="*/ 515723 h 2104860"/>
                <a:gd name="connsiteX15" fmla="*/ 807257 w 2103393"/>
                <a:gd name="connsiteY15" fmla="*/ 751335 h 2104860"/>
                <a:gd name="connsiteX16" fmla="*/ 969942 w 2103393"/>
                <a:gd name="connsiteY16" fmla="*/ 639139 h 2104860"/>
                <a:gd name="connsiteX17" fmla="*/ 930675 w 2103393"/>
                <a:gd name="connsiteY17" fmla="*/ 77953 h 2104860"/>
                <a:gd name="connsiteX0" fmla="*/ 930675 w 2103393"/>
                <a:gd name="connsiteY0" fmla="*/ 71187 h 2098094"/>
                <a:gd name="connsiteX1" fmla="*/ 1190398 w 2103393"/>
                <a:gd name="connsiteY1" fmla="*/ 69514 h 2098094"/>
                <a:gd name="connsiteX2" fmla="*/ 1177505 w 2103393"/>
                <a:gd name="connsiteY2" fmla="*/ 626763 h 2098094"/>
                <a:gd name="connsiteX3" fmla="*/ 1312141 w 2103393"/>
                <a:gd name="connsiteY3" fmla="*/ 705300 h 2098094"/>
                <a:gd name="connsiteX4" fmla="*/ 1508484 w 2103393"/>
                <a:gd name="connsiteY4" fmla="*/ 508957 h 2098094"/>
                <a:gd name="connsiteX5" fmla="*/ 2058246 w 2103393"/>
                <a:gd name="connsiteY5" fmla="*/ 2057266 h 2098094"/>
                <a:gd name="connsiteX6" fmla="*/ 1244822 w 2103393"/>
                <a:gd name="connsiteY6" fmla="*/ 1647748 h 2098094"/>
                <a:gd name="connsiteX7" fmla="*/ 1205554 w 2103393"/>
                <a:gd name="connsiteY7" fmla="*/ 1333601 h 2098094"/>
                <a:gd name="connsiteX8" fmla="*/ 1244823 w 2103393"/>
                <a:gd name="connsiteY8" fmla="*/ 890424 h 2098094"/>
                <a:gd name="connsiteX9" fmla="*/ 1076528 w 2103393"/>
                <a:gd name="connsiteY9" fmla="*/ 744569 h 2098094"/>
                <a:gd name="connsiteX10" fmla="*/ 885795 w 2103393"/>
                <a:gd name="connsiteY10" fmla="*/ 884814 h 2098094"/>
                <a:gd name="connsiteX11" fmla="*/ 919453 w 2103393"/>
                <a:gd name="connsiteY11" fmla="*/ 1322380 h 2098094"/>
                <a:gd name="connsiteX12" fmla="*/ 891405 w 2103393"/>
                <a:gd name="connsiteY12" fmla="*/ 1642139 h 2098094"/>
                <a:gd name="connsiteX13" fmla="*/ 89201 w 2103393"/>
                <a:gd name="connsiteY13" fmla="*/ 2085315 h 2098094"/>
                <a:gd name="connsiteX14" fmla="*/ 577255 w 2103393"/>
                <a:gd name="connsiteY14" fmla="*/ 508957 h 2098094"/>
                <a:gd name="connsiteX15" fmla="*/ 807257 w 2103393"/>
                <a:gd name="connsiteY15" fmla="*/ 744569 h 2098094"/>
                <a:gd name="connsiteX16" fmla="*/ 969942 w 2103393"/>
                <a:gd name="connsiteY16" fmla="*/ 632373 h 2098094"/>
                <a:gd name="connsiteX17" fmla="*/ 930675 w 2103393"/>
                <a:gd name="connsiteY17" fmla="*/ 71187 h 2098094"/>
                <a:gd name="connsiteX0" fmla="*/ 930675 w 2103393"/>
                <a:gd name="connsiteY0" fmla="*/ 75207 h 2102114"/>
                <a:gd name="connsiteX1" fmla="*/ 1190398 w 2103393"/>
                <a:gd name="connsiteY1" fmla="*/ 73534 h 2102114"/>
                <a:gd name="connsiteX2" fmla="*/ 1177505 w 2103393"/>
                <a:gd name="connsiteY2" fmla="*/ 630783 h 2102114"/>
                <a:gd name="connsiteX3" fmla="*/ 1312141 w 2103393"/>
                <a:gd name="connsiteY3" fmla="*/ 709320 h 2102114"/>
                <a:gd name="connsiteX4" fmla="*/ 1508484 w 2103393"/>
                <a:gd name="connsiteY4" fmla="*/ 512977 h 2102114"/>
                <a:gd name="connsiteX5" fmla="*/ 2058246 w 2103393"/>
                <a:gd name="connsiteY5" fmla="*/ 2061286 h 2102114"/>
                <a:gd name="connsiteX6" fmla="*/ 1244822 w 2103393"/>
                <a:gd name="connsiteY6" fmla="*/ 1651768 h 2102114"/>
                <a:gd name="connsiteX7" fmla="*/ 1205554 w 2103393"/>
                <a:gd name="connsiteY7" fmla="*/ 1337621 h 2102114"/>
                <a:gd name="connsiteX8" fmla="*/ 1244823 w 2103393"/>
                <a:gd name="connsiteY8" fmla="*/ 894444 h 2102114"/>
                <a:gd name="connsiteX9" fmla="*/ 1076528 w 2103393"/>
                <a:gd name="connsiteY9" fmla="*/ 748589 h 2102114"/>
                <a:gd name="connsiteX10" fmla="*/ 885795 w 2103393"/>
                <a:gd name="connsiteY10" fmla="*/ 888834 h 2102114"/>
                <a:gd name="connsiteX11" fmla="*/ 919453 w 2103393"/>
                <a:gd name="connsiteY11" fmla="*/ 1326400 h 2102114"/>
                <a:gd name="connsiteX12" fmla="*/ 891405 w 2103393"/>
                <a:gd name="connsiteY12" fmla="*/ 1646159 h 2102114"/>
                <a:gd name="connsiteX13" fmla="*/ 89201 w 2103393"/>
                <a:gd name="connsiteY13" fmla="*/ 2089335 h 2102114"/>
                <a:gd name="connsiteX14" fmla="*/ 577255 w 2103393"/>
                <a:gd name="connsiteY14" fmla="*/ 512977 h 2102114"/>
                <a:gd name="connsiteX15" fmla="*/ 807257 w 2103393"/>
                <a:gd name="connsiteY15" fmla="*/ 748589 h 2102114"/>
                <a:gd name="connsiteX16" fmla="*/ 969942 w 2103393"/>
                <a:gd name="connsiteY16" fmla="*/ 636393 h 2102114"/>
                <a:gd name="connsiteX17" fmla="*/ 930675 w 2103393"/>
                <a:gd name="connsiteY17" fmla="*/ 75207 h 210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03393" h="2102114">
                  <a:moveTo>
                    <a:pt x="930675" y="75207"/>
                  </a:moveTo>
                  <a:cubicBezTo>
                    <a:pt x="914336" y="-26367"/>
                    <a:pt x="1202803" y="-23213"/>
                    <a:pt x="1190398" y="73534"/>
                  </a:cubicBezTo>
                  <a:lnTo>
                    <a:pt x="1177505" y="630783"/>
                  </a:lnTo>
                  <a:lnTo>
                    <a:pt x="1312141" y="709320"/>
                  </a:lnTo>
                  <a:cubicBezTo>
                    <a:pt x="1349539" y="621433"/>
                    <a:pt x="1403768" y="466228"/>
                    <a:pt x="1508484" y="512977"/>
                  </a:cubicBezTo>
                  <a:cubicBezTo>
                    <a:pt x="1961009" y="692492"/>
                    <a:pt x="2211581" y="1696648"/>
                    <a:pt x="2058246" y="2061286"/>
                  </a:cubicBezTo>
                  <a:cubicBezTo>
                    <a:pt x="1912391" y="2233320"/>
                    <a:pt x="1542142" y="1816322"/>
                    <a:pt x="1244822" y="1651768"/>
                  </a:cubicBezTo>
                  <a:cubicBezTo>
                    <a:pt x="1113927" y="1590061"/>
                    <a:pt x="1184984" y="1466646"/>
                    <a:pt x="1205554" y="1337621"/>
                  </a:cubicBezTo>
                  <a:cubicBezTo>
                    <a:pt x="1233603" y="1238514"/>
                    <a:pt x="1127017" y="1161846"/>
                    <a:pt x="1244823" y="894444"/>
                  </a:cubicBezTo>
                  <a:cubicBezTo>
                    <a:pt x="1188725" y="845826"/>
                    <a:pt x="1155065" y="802817"/>
                    <a:pt x="1076528" y="748589"/>
                  </a:cubicBezTo>
                  <a:cubicBezTo>
                    <a:pt x="973682" y="789728"/>
                    <a:pt x="949373" y="842086"/>
                    <a:pt x="885795" y="888834"/>
                  </a:cubicBezTo>
                  <a:cubicBezTo>
                    <a:pt x="951243" y="1053389"/>
                    <a:pt x="898883" y="1240382"/>
                    <a:pt x="919453" y="1326400"/>
                  </a:cubicBezTo>
                  <a:cubicBezTo>
                    <a:pt x="930673" y="1432986"/>
                    <a:pt x="1003602" y="1595671"/>
                    <a:pt x="891405" y="1646159"/>
                  </a:cubicBezTo>
                  <a:cubicBezTo>
                    <a:pt x="685711" y="1737785"/>
                    <a:pt x="311722" y="2121123"/>
                    <a:pt x="89201" y="2089335"/>
                  </a:cubicBezTo>
                  <a:cubicBezTo>
                    <a:pt x="-118362" y="2035107"/>
                    <a:pt x="33103" y="774768"/>
                    <a:pt x="577255" y="512977"/>
                  </a:cubicBezTo>
                  <a:cubicBezTo>
                    <a:pt x="704411" y="464359"/>
                    <a:pt x="736199" y="673791"/>
                    <a:pt x="807257" y="748589"/>
                  </a:cubicBezTo>
                  <a:lnTo>
                    <a:pt x="969942" y="636393"/>
                  </a:lnTo>
                  <a:cubicBezTo>
                    <a:pt x="968072" y="483058"/>
                    <a:pt x="947112" y="235825"/>
                    <a:pt x="930675" y="752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7772B45-BD3F-44C4-8C3C-0A45A7F5D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2582" y="1383506"/>
              <a:ext cx="360000" cy="299814"/>
            </a:xfrm>
            <a:custGeom>
              <a:avLst/>
              <a:gdLst/>
              <a:ahLst/>
              <a:cxnLst/>
              <a:rect l="l" t="t" r="r" b="b"/>
              <a:pathLst>
                <a:path w="3240001" h="2698329">
                  <a:moveTo>
                    <a:pt x="2548075" y="5025"/>
                  </a:moveTo>
                  <a:cubicBezTo>
                    <a:pt x="2888705" y="21427"/>
                    <a:pt x="3205543" y="144443"/>
                    <a:pt x="3236875" y="324866"/>
                  </a:cubicBezTo>
                  <a:cubicBezTo>
                    <a:pt x="3272384" y="584869"/>
                    <a:pt x="3000845" y="793843"/>
                    <a:pt x="2654112" y="922630"/>
                  </a:cubicBezTo>
                  <a:cubicBezTo>
                    <a:pt x="2512076" y="1002818"/>
                    <a:pt x="2288579" y="1396468"/>
                    <a:pt x="2077615" y="1155904"/>
                  </a:cubicBezTo>
                  <a:cubicBezTo>
                    <a:pt x="1902159" y="985808"/>
                    <a:pt x="1914692" y="662627"/>
                    <a:pt x="1946024" y="426923"/>
                  </a:cubicBezTo>
                  <a:cubicBezTo>
                    <a:pt x="1958557" y="234957"/>
                    <a:pt x="1977355" y="79442"/>
                    <a:pt x="2209208" y="25983"/>
                  </a:cubicBezTo>
                  <a:cubicBezTo>
                    <a:pt x="2318345" y="5936"/>
                    <a:pt x="2434532" y="-443"/>
                    <a:pt x="2548075" y="5025"/>
                  </a:cubicBezTo>
                  <a:close/>
                  <a:moveTo>
                    <a:pt x="1184195" y="86"/>
                  </a:moveTo>
                  <a:cubicBezTo>
                    <a:pt x="1412849" y="2955"/>
                    <a:pt x="1621488" y="77771"/>
                    <a:pt x="1732975" y="244677"/>
                  </a:cubicBezTo>
                  <a:cubicBezTo>
                    <a:pt x="1866656" y="436642"/>
                    <a:pt x="1793548" y="672347"/>
                    <a:pt x="1801904" y="871602"/>
                  </a:cubicBezTo>
                  <a:cubicBezTo>
                    <a:pt x="1820702" y="1041698"/>
                    <a:pt x="1996160" y="1255532"/>
                    <a:pt x="1889631" y="1396469"/>
                  </a:cubicBezTo>
                  <a:cubicBezTo>
                    <a:pt x="1714174" y="1644320"/>
                    <a:pt x="1482324" y="1717219"/>
                    <a:pt x="1300601" y="1906754"/>
                  </a:cubicBezTo>
                  <a:cubicBezTo>
                    <a:pt x="1068750" y="2152178"/>
                    <a:pt x="736639" y="2754803"/>
                    <a:pt x="442124" y="2694054"/>
                  </a:cubicBezTo>
                  <a:cubicBezTo>
                    <a:pt x="189385" y="2609005"/>
                    <a:pt x="149697" y="2276103"/>
                    <a:pt x="78680" y="2016101"/>
                  </a:cubicBezTo>
                  <a:cubicBezTo>
                    <a:pt x="-50823" y="1442635"/>
                    <a:pt x="-61268" y="759824"/>
                    <a:pt x="366928" y="302996"/>
                  </a:cubicBezTo>
                  <a:cubicBezTo>
                    <a:pt x="563141" y="111638"/>
                    <a:pt x="890211" y="-3604"/>
                    <a:pt x="1184195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7993CC28-260D-4BB5-BA6E-195B880D9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9552" y="1373426"/>
              <a:ext cx="319975" cy="319975"/>
            </a:xfrm>
            <a:custGeom>
              <a:avLst/>
              <a:gdLst>
                <a:gd name="connsiteX0" fmla="*/ 1054645 w 3259303"/>
                <a:gd name="connsiteY0" fmla="*/ 0 h 3248084"/>
                <a:gd name="connsiteX1" fmla="*/ 1469772 w 3259303"/>
                <a:gd name="connsiteY1" fmla="*/ 28049 h 3248084"/>
                <a:gd name="connsiteX2" fmla="*/ 1682945 w 3259303"/>
                <a:gd name="connsiteY2" fmla="*/ 740496 h 3248084"/>
                <a:gd name="connsiteX3" fmla="*/ 2417830 w 3259303"/>
                <a:gd name="connsiteY3" fmla="*/ 566592 h 3248084"/>
                <a:gd name="connsiteX4" fmla="*/ 3259303 w 3259303"/>
                <a:gd name="connsiteY4" fmla="*/ 1834410 h 3248084"/>
                <a:gd name="connsiteX5" fmla="*/ 2311244 w 3259303"/>
                <a:gd name="connsiteY5" fmla="*/ 3113448 h 3248084"/>
                <a:gd name="connsiteX6" fmla="*/ 622689 w 3259303"/>
                <a:gd name="connsiteY6" fmla="*/ 2670273 h 3248084"/>
                <a:gd name="connsiteX7" fmla="*/ 398297 w 3259303"/>
                <a:gd name="connsiteY7" fmla="*/ 3248084 h 3248084"/>
                <a:gd name="connsiteX8" fmla="*/ 0 w 3259303"/>
                <a:gd name="connsiteY8" fmla="*/ 3242474 h 3248084"/>
                <a:gd name="connsiteX9" fmla="*/ 218783 w 3259303"/>
                <a:gd name="connsiteY9" fmla="*/ 2333684 h 3248084"/>
                <a:gd name="connsiteX10" fmla="*/ 1593187 w 3259303"/>
                <a:gd name="connsiteY10" fmla="*/ 1997095 h 3248084"/>
                <a:gd name="connsiteX11" fmla="*/ 1250989 w 3259303"/>
                <a:gd name="connsiteY11" fmla="*/ 964889 h 3248084"/>
                <a:gd name="connsiteX12" fmla="*/ 1054645 w 3259303"/>
                <a:gd name="connsiteY12" fmla="*/ 0 h 3248084"/>
                <a:gd name="connsiteX0" fmla="*/ 1054645 w 3259303"/>
                <a:gd name="connsiteY0" fmla="*/ 0 h 3225645"/>
                <a:gd name="connsiteX1" fmla="*/ 1469772 w 3259303"/>
                <a:gd name="connsiteY1" fmla="*/ 5610 h 3225645"/>
                <a:gd name="connsiteX2" fmla="*/ 1682945 w 3259303"/>
                <a:gd name="connsiteY2" fmla="*/ 718057 h 3225645"/>
                <a:gd name="connsiteX3" fmla="*/ 2417830 w 3259303"/>
                <a:gd name="connsiteY3" fmla="*/ 544153 h 3225645"/>
                <a:gd name="connsiteX4" fmla="*/ 3259303 w 3259303"/>
                <a:gd name="connsiteY4" fmla="*/ 1811971 h 3225645"/>
                <a:gd name="connsiteX5" fmla="*/ 2311244 w 3259303"/>
                <a:gd name="connsiteY5" fmla="*/ 3091009 h 3225645"/>
                <a:gd name="connsiteX6" fmla="*/ 622689 w 3259303"/>
                <a:gd name="connsiteY6" fmla="*/ 2647834 h 3225645"/>
                <a:gd name="connsiteX7" fmla="*/ 398297 w 3259303"/>
                <a:gd name="connsiteY7" fmla="*/ 3225645 h 3225645"/>
                <a:gd name="connsiteX8" fmla="*/ 0 w 3259303"/>
                <a:gd name="connsiteY8" fmla="*/ 3220035 h 3225645"/>
                <a:gd name="connsiteX9" fmla="*/ 218783 w 3259303"/>
                <a:gd name="connsiteY9" fmla="*/ 2311245 h 3225645"/>
                <a:gd name="connsiteX10" fmla="*/ 1593187 w 3259303"/>
                <a:gd name="connsiteY10" fmla="*/ 1974656 h 3225645"/>
                <a:gd name="connsiteX11" fmla="*/ 1250989 w 3259303"/>
                <a:gd name="connsiteY11" fmla="*/ 942450 h 3225645"/>
                <a:gd name="connsiteX12" fmla="*/ 1054645 w 3259303"/>
                <a:gd name="connsiteY12" fmla="*/ 0 h 3225645"/>
                <a:gd name="connsiteX0" fmla="*/ 1054645 w 3259303"/>
                <a:gd name="connsiteY0" fmla="*/ 0 h 3242475"/>
                <a:gd name="connsiteX1" fmla="*/ 1469772 w 3259303"/>
                <a:gd name="connsiteY1" fmla="*/ 22440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54645 w 3259303"/>
                <a:gd name="connsiteY0" fmla="*/ 0 h 3242475"/>
                <a:gd name="connsiteX1" fmla="*/ 1464162 w 3259303"/>
                <a:gd name="connsiteY1" fmla="*/ 1 h 3242475"/>
                <a:gd name="connsiteX2" fmla="*/ 1682945 w 3259303"/>
                <a:gd name="connsiteY2" fmla="*/ 734887 h 3242475"/>
                <a:gd name="connsiteX3" fmla="*/ 2417830 w 3259303"/>
                <a:gd name="connsiteY3" fmla="*/ 560983 h 3242475"/>
                <a:gd name="connsiteX4" fmla="*/ 3259303 w 3259303"/>
                <a:gd name="connsiteY4" fmla="*/ 1828801 h 3242475"/>
                <a:gd name="connsiteX5" fmla="*/ 2311244 w 3259303"/>
                <a:gd name="connsiteY5" fmla="*/ 3107839 h 3242475"/>
                <a:gd name="connsiteX6" fmla="*/ 622689 w 3259303"/>
                <a:gd name="connsiteY6" fmla="*/ 2664664 h 3242475"/>
                <a:gd name="connsiteX7" fmla="*/ 398297 w 3259303"/>
                <a:gd name="connsiteY7" fmla="*/ 3242475 h 3242475"/>
                <a:gd name="connsiteX8" fmla="*/ 0 w 3259303"/>
                <a:gd name="connsiteY8" fmla="*/ 3236865 h 3242475"/>
                <a:gd name="connsiteX9" fmla="*/ 218783 w 3259303"/>
                <a:gd name="connsiteY9" fmla="*/ 2328075 h 3242475"/>
                <a:gd name="connsiteX10" fmla="*/ 1593187 w 3259303"/>
                <a:gd name="connsiteY10" fmla="*/ 1991486 h 3242475"/>
                <a:gd name="connsiteX11" fmla="*/ 1250989 w 3259303"/>
                <a:gd name="connsiteY11" fmla="*/ 959280 h 3242475"/>
                <a:gd name="connsiteX12" fmla="*/ 1054645 w 3259303"/>
                <a:gd name="connsiteY12" fmla="*/ 0 h 3242475"/>
                <a:gd name="connsiteX0" fmla="*/ 1065864 w 3259303"/>
                <a:gd name="connsiteY0" fmla="*/ 5609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5609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218783 w 3259303"/>
                <a:gd name="connsiteY9" fmla="*/ 2328074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37566 w 3259303"/>
                <a:gd name="connsiteY9" fmla="*/ 2260757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93187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65864 w 3259303"/>
                <a:gd name="connsiteY0" fmla="*/ 16828 h 3242474"/>
                <a:gd name="connsiteX1" fmla="*/ 1464162 w 3259303"/>
                <a:gd name="connsiteY1" fmla="*/ 0 h 3242474"/>
                <a:gd name="connsiteX2" fmla="*/ 1682945 w 3259303"/>
                <a:gd name="connsiteY2" fmla="*/ 734886 h 3242474"/>
                <a:gd name="connsiteX3" fmla="*/ 2417830 w 3259303"/>
                <a:gd name="connsiteY3" fmla="*/ 560982 h 3242474"/>
                <a:gd name="connsiteX4" fmla="*/ 3259303 w 3259303"/>
                <a:gd name="connsiteY4" fmla="*/ 1828800 h 3242474"/>
                <a:gd name="connsiteX5" fmla="*/ 2311244 w 3259303"/>
                <a:gd name="connsiteY5" fmla="*/ 3107838 h 3242474"/>
                <a:gd name="connsiteX6" fmla="*/ 622689 w 3259303"/>
                <a:gd name="connsiteY6" fmla="*/ 2664663 h 3242474"/>
                <a:gd name="connsiteX7" fmla="*/ 398297 w 3259303"/>
                <a:gd name="connsiteY7" fmla="*/ 3242474 h 3242474"/>
                <a:gd name="connsiteX8" fmla="*/ 0 w 3259303"/>
                <a:gd name="connsiteY8" fmla="*/ 3236864 h 3242474"/>
                <a:gd name="connsiteX9" fmla="*/ 448785 w 3259303"/>
                <a:gd name="connsiteY9" fmla="*/ 2232708 h 3242474"/>
                <a:gd name="connsiteX10" fmla="*/ 1576358 w 3259303"/>
                <a:gd name="connsiteY10" fmla="*/ 1991485 h 3242474"/>
                <a:gd name="connsiteX11" fmla="*/ 1250989 w 3259303"/>
                <a:gd name="connsiteY11" fmla="*/ 959279 h 3242474"/>
                <a:gd name="connsiteX12" fmla="*/ 1065864 w 3259303"/>
                <a:gd name="connsiteY12" fmla="*/ 16828 h 3242474"/>
                <a:gd name="connsiteX0" fmla="*/ 1004156 w 3197595"/>
                <a:gd name="connsiteY0" fmla="*/ 16828 h 3242474"/>
                <a:gd name="connsiteX1" fmla="*/ 1402454 w 3197595"/>
                <a:gd name="connsiteY1" fmla="*/ 0 h 3242474"/>
                <a:gd name="connsiteX2" fmla="*/ 1621237 w 3197595"/>
                <a:gd name="connsiteY2" fmla="*/ 734886 h 3242474"/>
                <a:gd name="connsiteX3" fmla="*/ 2356122 w 3197595"/>
                <a:gd name="connsiteY3" fmla="*/ 560982 h 3242474"/>
                <a:gd name="connsiteX4" fmla="*/ 3197595 w 3197595"/>
                <a:gd name="connsiteY4" fmla="*/ 1828800 h 3242474"/>
                <a:gd name="connsiteX5" fmla="*/ 2249536 w 3197595"/>
                <a:gd name="connsiteY5" fmla="*/ 3107838 h 3242474"/>
                <a:gd name="connsiteX6" fmla="*/ 560981 w 3197595"/>
                <a:gd name="connsiteY6" fmla="*/ 2664663 h 3242474"/>
                <a:gd name="connsiteX7" fmla="*/ 336589 w 3197595"/>
                <a:gd name="connsiteY7" fmla="*/ 3242474 h 3242474"/>
                <a:gd name="connsiteX8" fmla="*/ 0 w 3197595"/>
                <a:gd name="connsiteY8" fmla="*/ 3236864 h 3242474"/>
                <a:gd name="connsiteX9" fmla="*/ 387077 w 3197595"/>
                <a:gd name="connsiteY9" fmla="*/ 2232708 h 3242474"/>
                <a:gd name="connsiteX10" fmla="*/ 1514650 w 3197595"/>
                <a:gd name="connsiteY10" fmla="*/ 1991485 h 3242474"/>
                <a:gd name="connsiteX11" fmla="*/ 1189281 w 3197595"/>
                <a:gd name="connsiteY11" fmla="*/ 959279 h 3242474"/>
                <a:gd name="connsiteX12" fmla="*/ 1004156 w 3197595"/>
                <a:gd name="connsiteY12" fmla="*/ 16828 h 3242474"/>
                <a:gd name="connsiteX0" fmla="*/ 1011476 w 3204915"/>
                <a:gd name="connsiteY0" fmla="*/ 16828 h 3242474"/>
                <a:gd name="connsiteX1" fmla="*/ 1409774 w 3204915"/>
                <a:gd name="connsiteY1" fmla="*/ 0 h 3242474"/>
                <a:gd name="connsiteX2" fmla="*/ 1628557 w 3204915"/>
                <a:gd name="connsiteY2" fmla="*/ 734886 h 3242474"/>
                <a:gd name="connsiteX3" fmla="*/ 2363442 w 3204915"/>
                <a:gd name="connsiteY3" fmla="*/ 560982 h 3242474"/>
                <a:gd name="connsiteX4" fmla="*/ 3204915 w 3204915"/>
                <a:gd name="connsiteY4" fmla="*/ 1828800 h 3242474"/>
                <a:gd name="connsiteX5" fmla="*/ 2256856 w 3204915"/>
                <a:gd name="connsiteY5" fmla="*/ 3107838 h 3242474"/>
                <a:gd name="connsiteX6" fmla="*/ 568301 w 3204915"/>
                <a:gd name="connsiteY6" fmla="*/ 2664663 h 3242474"/>
                <a:gd name="connsiteX7" fmla="*/ 343909 w 3204915"/>
                <a:gd name="connsiteY7" fmla="*/ 3242474 h 3242474"/>
                <a:gd name="connsiteX8" fmla="*/ 7320 w 3204915"/>
                <a:gd name="connsiteY8" fmla="*/ 3236864 h 3242474"/>
                <a:gd name="connsiteX9" fmla="*/ 394397 w 3204915"/>
                <a:gd name="connsiteY9" fmla="*/ 2232708 h 3242474"/>
                <a:gd name="connsiteX10" fmla="*/ 1521970 w 3204915"/>
                <a:gd name="connsiteY10" fmla="*/ 1991485 h 3242474"/>
                <a:gd name="connsiteX11" fmla="*/ 1196601 w 3204915"/>
                <a:gd name="connsiteY11" fmla="*/ 959279 h 3242474"/>
                <a:gd name="connsiteX12" fmla="*/ 1011476 w 3204915"/>
                <a:gd name="connsiteY12" fmla="*/ 16828 h 3242474"/>
                <a:gd name="connsiteX0" fmla="*/ 1007292 w 3200731"/>
                <a:gd name="connsiteY0" fmla="*/ 16828 h 3242474"/>
                <a:gd name="connsiteX1" fmla="*/ 1405590 w 3200731"/>
                <a:gd name="connsiteY1" fmla="*/ 0 h 3242474"/>
                <a:gd name="connsiteX2" fmla="*/ 1624373 w 3200731"/>
                <a:gd name="connsiteY2" fmla="*/ 734886 h 3242474"/>
                <a:gd name="connsiteX3" fmla="*/ 2359258 w 3200731"/>
                <a:gd name="connsiteY3" fmla="*/ 560982 h 3242474"/>
                <a:gd name="connsiteX4" fmla="*/ 3200731 w 3200731"/>
                <a:gd name="connsiteY4" fmla="*/ 1828800 h 3242474"/>
                <a:gd name="connsiteX5" fmla="*/ 2252672 w 3200731"/>
                <a:gd name="connsiteY5" fmla="*/ 3107838 h 3242474"/>
                <a:gd name="connsiteX6" fmla="*/ 564117 w 3200731"/>
                <a:gd name="connsiteY6" fmla="*/ 2664663 h 3242474"/>
                <a:gd name="connsiteX7" fmla="*/ 339725 w 3200731"/>
                <a:gd name="connsiteY7" fmla="*/ 3242474 h 3242474"/>
                <a:gd name="connsiteX8" fmla="*/ 3136 w 3200731"/>
                <a:gd name="connsiteY8" fmla="*/ 3236864 h 3242474"/>
                <a:gd name="connsiteX9" fmla="*/ 390213 w 3200731"/>
                <a:gd name="connsiteY9" fmla="*/ 2232708 h 3242474"/>
                <a:gd name="connsiteX10" fmla="*/ 1517786 w 3200731"/>
                <a:gd name="connsiteY10" fmla="*/ 1991485 h 3242474"/>
                <a:gd name="connsiteX11" fmla="*/ 1192417 w 3200731"/>
                <a:gd name="connsiteY11" fmla="*/ 959279 h 3242474"/>
                <a:gd name="connsiteX12" fmla="*/ 1007292 w 3200731"/>
                <a:gd name="connsiteY12" fmla="*/ 16828 h 3242474"/>
                <a:gd name="connsiteX0" fmla="*/ 1051443 w 3244882"/>
                <a:gd name="connsiteY0" fmla="*/ 16828 h 3242474"/>
                <a:gd name="connsiteX1" fmla="*/ 1449741 w 3244882"/>
                <a:gd name="connsiteY1" fmla="*/ 0 h 3242474"/>
                <a:gd name="connsiteX2" fmla="*/ 1668524 w 3244882"/>
                <a:gd name="connsiteY2" fmla="*/ 734886 h 3242474"/>
                <a:gd name="connsiteX3" fmla="*/ 2403409 w 3244882"/>
                <a:gd name="connsiteY3" fmla="*/ 560982 h 3242474"/>
                <a:gd name="connsiteX4" fmla="*/ 3244882 w 3244882"/>
                <a:gd name="connsiteY4" fmla="*/ 1828800 h 3242474"/>
                <a:gd name="connsiteX5" fmla="*/ 2296823 w 3244882"/>
                <a:gd name="connsiteY5" fmla="*/ 3107838 h 3242474"/>
                <a:gd name="connsiteX6" fmla="*/ 608268 w 3244882"/>
                <a:gd name="connsiteY6" fmla="*/ 2664663 h 3242474"/>
                <a:gd name="connsiteX7" fmla="*/ 383876 w 3244882"/>
                <a:gd name="connsiteY7" fmla="*/ 3242474 h 3242474"/>
                <a:gd name="connsiteX8" fmla="*/ 2408 w 3244882"/>
                <a:gd name="connsiteY8" fmla="*/ 3236864 h 3242474"/>
                <a:gd name="connsiteX9" fmla="*/ 434364 w 3244882"/>
                <a:gd name="connsiteY9" fmla="*/ 2232708 h 3242474"/>
                <a:gd name="connsiteX10" fmla="*/ 1561937 w 3244882"/>
                <a:gd name="connsiteY10" fmla="*/ 1991485 h 3242474"/>
                <a:gd name="connsiteX11" fmla="*/ 1236568 w 3244882"/>
                <a:gd name="connsiteY11" fmla="*/ 959279 h 3242474"/>
                <a:gd name="connsiteX12" fmla="*/ 1051443 w 3244882"/>
                <a:gd name="connsiteY12" fmla="*/ 16828 h 3242474"/>
                <a:gd name="connsiteX0" fmla="*/ 1049313 w 3242752"/>
                <a:gd name="connsiteY0" fmla="*/ 16828 h 3242474"/>
                <a:gd name="connsiteX1" fmla="*/ 1447611 w 3242752"/>
                <a:gd name="connsiteY1" fmla="*/ 0 h 3242474"/>
                <a:gd name="connsiteX2" fmla="*/ 1666394 w 3242752"/>
                <a:gd name="connsiteY2" fmla="*/ 734886 h 3242474"/>
                <a:gd name="connsiteX3" fmla="*/ 2401279 w 3242752"/>
                <a:gd name="connsiteY3" fmla="*/ 560982 h 3242474"/>
                <a:gd name="connsiteX4" fmla="*/ 3242752 w 3242752"/>
                <a:gd name="connsiteY4" fmla="*/ 1828800 h 3242474"/>
                <a:gd name="connsiteX5" fmla="*/ 2294693 w 3242752"/>
                <a:gd name="connsiteY5" fmla="*/ 3107838 h 3242474"/>
                <a:gd name="connsiteX6" fmla="*/ 606138 w 3242752"/>
                <a:gd name="connsiteY6" fmla="*/ 2664663 h 3242474"/>
                <a:gd name="connsiteX7" fmla="*/ 381746 w 3242752"/>
                <a:gd name="connsiteY7" fmla="*/ 3242474 h 3242474"/>
                <a:gd name="connsiteX8" fmla="*/ 278 w 3242752"/>
                <a:gd name="connsiteY8" fmla="*/ 3236864 h 3242474"/>
                <a:gd name="connsiteX9" fmla="*/ 432234 w 3242752"/>
                <a:gd name="connsiteY9" fmla="*/ 2232708 h 3242474"/>
                <a:gd name="connsiteX10" fmla="*/ 1559807 w 3242752"/>
                <a:gd name="connsiteY10" fmla="*/ 1991485 h 3242474"/>
                <a:gd name="connsiteX11" fmla="*/ 1234438 w 3242752"/>
                <a:gd name="connsiteY11" fmla="*/ 959279 h 3242474"/>
                <a:gd name="connsiteX12" fmla="*/ 1049313 w 3242752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294415 w 3242474"/>
                <a:gd name="connsiteY5" fmla="*/ 3107838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242474"/>
                <a:gd name="connsiteY0" fmla="*/ 16828 h 3242474"/>
                <a:gd name="connsiteX1" fmla="*/ 1447333 w 3242474"/>
                <a:gd name="connsiteY1" fmla="*/ 0 h 3242474"/>
                <a:gd name="connsiteX2" fmla="*/ 1666116 w 3242474"/>
                <a:gd name="connsiteY2" fmla="*/ 734886 h 3242474"/>
                <a:gd name="connsiteX3" fmla="*/ 2401001 w 3242474"/>
                <a:gd name="connsiteY3" fmla="*/ 560982 h 3242474"/>
                <a:gd name="connsiteX4" fmla="*/ 3242474 w 3242474"/>
                <a:gd name="connsiteY4" fmla="*/ 1828800 h 3242474"/>
                <a:gd name="connsiteX5" fmla="*/ 2300025 w 3242474"/>
                <a:gd name="connsiteY5" fmla="*/ 3046130 h 3242474"/>
                <a:gd name="connsiteX6" fmla="*/ 605860 w 3242474"/>
                <a:gd name="connsiteY6" fmla="*/ 2664663 h 3242474"/>
                <a:gd name="connsiteX7" fmla="*/ 381468 w 3242474"/>
                <a:gd name="connsiteY7" fmla="*/ 3242474 h 3242474"/>
                <a:gd name="connsiteX8" fmla="*/ 0 w 3242474"/>
                <a:gd name="connsiteY8" fmla="*/ 3236864 h 3242474"/>
                <a:gd name="connsiteX9" fmla="*/ 431956 w 3242474"/>
                <a:gd name="connsiteY9" fmla="*/ 2232708 h 3242474"/>
                <a:gd name="connsiteX10" fmla="*/ 1559529 w 3242474"/>
                <a:gd name="connsiteY10" fmla="*/ 1991485 h 3242474"/>
                <a:gd name="connsiteX11" fmla="*/ 1234160 w 3242474"/>
                <a:gd name="connsiteY11" fmla="*/ 959279 h 3242474"/>
                <a:gd name="connsiteX12" fmla="*/ 1049035 w 3242474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186376"/>
                <a:gd name="connsiteY0" fmla="*/ 16828 h 3242474"/>
                <a:gd name="connsiteX1" fmla="*/ 1447333 w 3186376"/>
                <a:gd name="connsiteY1" fmla="*/ 0 h 3242474"/>
                <a:gd name="connsiteX2" fmla="*/ 1666116 w 3186376"/>
                <a:gd name="connsiteY2" fmla="*/ 734886 h 3242474"/>
                <a:gd name="connsiteX3" fmla="*/ 2401001 w 3186376"/>
                <a:gd name="connsiteY3" fmla="*/ 560982 h 3242474"/>
                <a:gd name="connsiteX4" fmla="*/ 3186376 w 3186376"/>
                <a:gd name="connsiteY4" fmla="*/ 1828800 h 3242474"/>
                <a:gd name="connsiteX5" fmla="*/ 2300025 w 3186376"/>
                <a:gd name="connsiteY5" fmla="*/ 3046130 h 3242474"/>
                <a:gd name="connsiteX6" fmla="*/ 605860 w 3186376"/>
                <a:gd name="connsiteY6" fmla="*/ 2664663 h 3242474"/>
                <a:gd name="connsiteX7" fmla="*/ 381468 w 3186376"/>
                <a:gd name="connsiteY7" fmla="*/ 3242474 h 3242474"/>
                <a:gd name="connsiteX8" fmla="*/ 0 w 3186376"/>
                <a:gd name="connsiteY8" fmla="*/ 3236864 h 3242474"/>
                <a:gd name="connsiteX9" fmla="*/ 431956 w 3186376"/>
                <a:gd name="connsiteY9" fmla="*/ 2232708 h 3242474"/>
                <a:gd name="connsiteX10" fmla="*/ 1559529 w 3186376"/>
                <a:gd name="connsiteY10" fmla="*/ 1991485 h 3242474"/>
                <a:gd name="connsiteX11" fmla="*/ 1234160 w 3186376"/>
                <a:gd name="connsiteY11" fmla="*/ 959279 h 3242474"/>
                <a:gd name="connsiteX12" fmla="*/ 1049035 w 318637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23190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431956 w 3203206"/>
                <a:gd name="connsiteY9" fmla="*/ 223270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431956 w 3175157"/>
                <a:gd name="connsiteY9" fmla="*/ 223270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175157"/>
                <a:gd name="connsiteY0" fmla="*/ 16828 h 3242474"/>
                <a:gd name="connsiteX1" fmla="*/ 1447333 w 3175157"/>
                <a:gd name="connsiteY1" fmla="*/ 0 h 3242474"/>
                <a:gd name="connsiteX2" fmla="*/ 1666116 w 3175157"/>
                <a:gd name="connsiteY2" fmla="*/ 734886 h 3242474"/>
                <a:gd name="connsiteX3" fmla="*/ 2401001 w 3175157"/>
                <a:gd name="connsiteY3" fmla="*/ 560982 h 3242474"/>
                <a:gd name="connsiteX4" fmla="*/ 3175157 w 3175157"/>
                <a:gd name="connsiteY4" fmla="*/ 1834409 h 3242474"/>
                <a:gd name="connsiteX5" fmla="*/ 2300025 w 3175157"/>
                <a:gd name="connsiteY5" fmla="*/ 3046130 h 3242474"/>
                <a:gd name="connsiteX6" fmla="*/ 605860 w 3175157"/>
                <a:gd name="connsiteY6" fmla="*/ 2664663 h 3242474"/>
                <a:gd name="connsiteX7" fmla="*/ 381468 w 3175157"/>
                <a:gd name="connsiteY7" fmla="*/ 3242474 h 3242474"/>
                <a:gd name="connsiteX8" fmla="*/ 0 w 3175157"/>
                <a:gd name="connsiteY8" fmla="*/ 3236864 h 3242474"/>
                <a:gd name="connsiteX9" fmla="*/ 516103 w 3175157"/>
                <a:gd name="connsiteY9" fmla="*/ 2249538 h 3242474"/>
                <a:gd name="connsiteX10" fmla="*/ 1559529 w 3175157"/>
                <a:gd name="connsiteY10" fmla="*/ 1991485 h 3242474"/>
                <a:gd name="connsiteX11" fmla="*/ 1234160 w 3175157"/>
                <a:gd name="connsiteY11" fmla="*/ 959279 h 3242474"/>
                <a:gd name="connsiteX12" fmla="*/ 1049035 w 3175157"/>
                <a:gd name="connsiteY12" fmla="*/ 16828 h 3242474"/>
                <a:gd name="connsiteX0" fmla="*/ 1049035 w 3203206"/>
                <a:gd name="connsiteY0" fmla="*/ 16828 h 3242474"/>
                <a:gd name="connsiteX1" fmla="*/ 1447333 w 3203206"/>
                <a:gd name="connsiteY1" fmla="*/ 0 h 3242474"/>
                <a:gd name="connsiteX2" fmla="*/ 1666116 w 3203206"/>
                <a:gd name="connsiteY2" fmla="*/ 734886 h 3242474"/>
                <a:gd name="connsiteX3" fmla="*/ 2401001 w 3203206"/>
                <a:gd name="connsiteY3" fmla="*/ 560982 h 3242474"/>
                <a:gd name="connsiteX4" fmla="*/ 3203206 w 3203206"/>
                <a:gd name="connsiteY4" fmla="*/ 1834409 h 3242474"/>
                <a:gd name="connsiteX5" fmla="*/ 2300025 w 3203206"/>
                <a:gd name="connsiteY5" fmla="*/ 3046130 h 3242474"/>
                <a:gd name="connsiteX6" fmla="*/ 605860 w 3203206"/>
                <a:gd name="connsiteY6" fmla="*/ 2664663 h 3242474"/>
                <a:gd name="connsiteX7" fmla="*/ 381468 w 3203206"/>
                <a:gd name="connsiteY7" fmla="*/ 3242474 h 3242474"/>
                <a:gd name="connsiteX8" fmla="*/ 0 w 3203206"/>
                <a:gd name="connsiteY8" fmla="*/ 3236864 h 3242474"/>
                <a:gd name="connsiteX9" fmla="*/ 516103 w 3203206"/>
                <a:gd name="connsiteY9" fmla="*/ 2249538 h 3242474"/>
                <a:gd name="connsiteX10" fmla="*/ 1559529 w 3203206"/>
                <a:gd name="connsiteY10" fmla="*/ 1991485 h 3242474"/>
                <a:gd name="connsiteX11" fmla="*/ 1234160 w 3203206"/>
                <a:gd name="connsiteY11" fmla="*/ 959279 h 3242474"/>
                <a:gd name="connsiteX12" fmla="*/ 1049035 w 3203206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  <a:gd name="connsiteX0" fmla="*/ 1049035 w 3203570"/>
                <a:gd name="connsiteY0" fmla="*/ 16828 h 3242474"/>
                <a:gd name="connsiteX1" fmla="*/ 1447333 w 3203570"/>
                <a:gd name="connsiteY1" fmla="*/ 0 h 3242474"/>
                <a:gd name="connsiteX2" fmla="*/ 1666116 w 3203570"/>
                <a:gd name="connsiteY2" fmla="*/ 734886 h 3242474"/>
                <a:gd name="connsiteX3" fmla="*/ 2401001 w 3203570"/>
                <a:gd name="connsiteY3" fmla="*/ 560982 h 3242474"/>
                <a:gd name="connsiteX4" fmla="*/ 3203206 w 3203570"/>
                <a:gd name="connsiteY4" fmla="*/ 1834409 h 3242474"/>
                <a:gd name="connsiteX5" fmla="*/ 2300025 w 3203570"/>
                <a:gd name="connsiteY5" fmla="*/ 3046130 h 3242474"/>
                <a:gd name="connsiteX6" fmla="*/ 605860 w 3203570"/>
                <a:gd name="connsiteY6" fmla="*/ 2664663 h 3242474"/>
                <a:gd name="connsiteX7" fmla="*/ 381468 w 3203570"/>
                <a:gd name="connsiteY7" fmla="*/ 3242474 h 3242474"/>
                <a:gd name="connsiteX8" fmla="*/ 0 w 3203570"/>
                <a:gd name="connsiteY8" fmla="*/ 3236864 h 3242474"/>
                <a:gd name="connsiteX9" fmla="*/ 516103 w 3203570"/>
                <a:gd name="connsiteY9" fmla="*/ 2249538 h 3242474"/>
                <a:gd name="connsiteX10" fmla="*/ 1559529 w 3203570"/>
                <a:gd name="connsiteY10" fmla="*/ 1991485 h 3242474"/>
                <a:gd name="connsiteX11" fmla="*/ 1234160 w 3203570"/>
                <a:gd name="connsiteY11" fmla="*/ 959279 h 3242474"/>
                <a:gd name="connsiteX12" fmla="*/ 1049035 w 3203570"/>
                <a:gd name="connsiteY12" fmla="*/ 16828 h 324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03570" h="3242474">
                  <a:moveTo>
                    <a:pt x="1049035" y="16828"/>
                  </a:moveTo>
                  <a:lnTo>
                    <a:pt x="1447333" y="0"/>
                  </a:lnTo>
                  <a:cubicBezTo>
                    <a:pt x="1441724" y="284231"/>
                    <a:pt x="1413674" y="613340"/>
                    <a:pt x="1666116" y="734886"/>
                  </a:cubicBezTo>
                  <a:cubicBezTo>
                    <a:pt x="1888639" y="783504"/>
                    <a:pt x="1937256" y="473095"/>
                    <a:pt x="2401001" y="560982"/>
                  </a:cubicBezTo>
                  <a:cubicBezTo>
                    <a:pt x="2875965" y="635779"/>
                    <a:pt x="3216295" y="1035945"/>
                    <a:pt x="3203206" y="1834409"/>
                  </a:cubicBezTo>
                  <a:cubicBezTo>
                    <a:pt x="3175156" y="2587994"/>
                    <a:pt x="2844177" y="2814257"/>
                    <a:pt x="2300025" y="3046130"/>
                  </a:cubicBezTo>
                  <a:cubicBezTo>
                    <a:pt x="1406194" y="3347190"/>
                    <a:pt x="820903" y="2705801"/>
                    <a:pt x="605860" y="2664663"/>
                  </a:cubicBezTo>
                  <a:cubicBezTo>
                    <a:pt x="379598" y="2621655"/>
                    <a:pt x="355288" y="2954503"/>
                    <a:pt x="381468" y="3242474"/>
                  </a:cubicBezTo>
                  <a:lnTo>
                    <a:pt x="0" y="3236864"/>
                  </a:lnTo>
                  <a:cubicBezTo>
                    <a:pt x="9350" y="2823607"/>
                    <a:pt x="-31788" y="2191567"/>
                    <a:pt x="516103" y="2249538"/>
                  </a:cubicBezTo>
                  <a:cubicBezTo>
                    <a:pt x="918138" y="2305637"/>
                    <a:pt x="1303347" y="2423441"/>
                    <a:pt x="1559529" y="1991485"/>
                  </a:cubicBezTo>
                  <a:cubicBezTo>
                    <a:pt x="1720344" y="1686686"/>
                    <a:pt x="1701645" y="1337006"/>
                    <a:pt x="1234160" y="959279"/>
                  </a:cubicBezTo>
                  <a:cubicBezTo>
                    <a:pt x="1155622" y="891961"/>
                    <a:pt x="981717" y="516102"/>
                    <a:pt x="1049035" y="168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605A5CD8-DE95-4E92-98B2-C8DFAA6AF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1982" y="1381413"/>
              <a:ext cx="360000" cy="304000"/>
            </a:xfrm>
            <a:custGeom>
              <a:avLst/>
              <a:gdLst/>
              <a:ahLst/>
              <a:cxnLst/>
              <a:rect l="l" t="t" r="r" b="b"/>
              <a:pathLst>
                <a:path w="3213653" h="2719059">
                  <a:moveTo>
                    <a:pt x="1378151" y="1333546"/>
                  </a:moveTo>
                  <a:cubicBezTo>
                    <a:pt x="1319627" y="1375402"/>
                    <a:pt x="1250513" y="1400241"/>
                    <a:pt x="1177640" y="1404742"/>
                  </a:cubicBezTo>
                  <a:cubicBezTo>
                    <a:pt x="1183273" y="1421668"/>
                    <a:pt x="1185388" y="1439329"/>
                    <a:pt x="1185029" y="1457608"/>
                  </a:cubicBezTo>
                  <a:lnTo>
                    <a:pt x="1182201" y="1517198"/>
                  </a:lnTo>
                  <a:cubicBezTo>
                    <a:pt x="1256472" y="1514781"/>
                    <a:pt x="1326341" y="1484168"/>
                    <a:pt x="1378151" y="1432005"/>
                  </a:cubicBezTo>
                  <a:close/>
                  <a:moveTo>
                    <a:pt x="1765736" y="0"/>
                  </a:moveTo>
                  <a:cubicBezTo>
                    <a:pt x="1820598" y="0"/>
                    <a:pt x="1865072" y="44474"/>
                    <a:pt x="1865072" y="99336"/>
                  </a:cubicBezTo>
                  <a:lnTo>
                    <a:pt x="1865072" y="1145199"/>
                  </a:lnTo>
                  <a:cubicBezTo>
                    <a:pt x="1927584" y="1198906"/>
                    <a:pt x="2002197" y="1234373"/>
                    <a:pt x="2081262" y="1252128"/>
                  </a:cubicBezTo>
                  <a:cubicBezTo>
                    <a:pt x="2096727" y="1219747"/>
                    <a:pt x="2112543" y="1186289"/>
                    <a:pt x="2123992" y="1149920"/>
                  </a:cubicBezTo>
                  <a:cubicBezTo>
                    <a:pt x="1899600" y="1041464"/>
                    <a:pt x="1832282" y="585198"/>
                    <a:pt x="1933258" y="437473"/>
                  </a:cubicBezTo>
                  <a:cubicBezTo>
                    <a:pt x="2028156" y="327848"/>
                    <a:pt x="2131647" y="265468"/>
                    <a:pt x="2345195" y="261608"/>
                  </a:cubicBezTo>
                  <a:cubicBezTo>
                    <a:pt x="2375702" y="261056"/>
                    <a:pt x="2408455" y="261699"/>
                    <a:pt x="2443750" y="263569"/>
                  </a:cubicBezTo>
                  <a:cubicBezTo>
                    <a:pt x="2954244" y="291618"/>
                    <a:pt x="3189856" y="886259"/>
                    <a:pt x="3206686" y="1323824"/>
                  </a:cubicBezTo>
                  <a:cubicBezTo>
                    <a:pt x="3247823" y="2015701"/>
                    <a:pt x="3103839" y="2270013"/>
                    <a:pt x="2853267" y="2462617"/>
                  </a:cubicBezTo>
                  <a:cubicBezTo>
                    <a:pt x="2511068" y="2735627"/>
                    <a:pt x="2157650" y="2470097"/>
                    <a:pt x="2084722" y="2170906"/>
                  </a:cubicBezTo>
                  <a:cubicBezTo>
                    <a:pt x="2058544" y="2038140"/>
                    <a:pt x="2127730" y="1922204"/>
                    <a:pt x="2202528" y="1800658"/>
                  </a:cubicBezTo>
                  <a:lnTo>
                    <a:pt x="2143866" y="1730900"/>
                  </a:lnTo>
                  <a:cubicBezTo>
                    <a:pt x="2096151" y="1741682"/>
                    <a:pt x="2046910" y="1746675"/>
                    <a:pt x="1997032" y="1746402"/>
                  </a:cubicBezTo>
                  <a:lnTo>
                    <a:pt x="1887189" y="1736891"/>
                  </a:lnTo>
                  <a:lnTo>
                    <a:pt x="1887189" y="2619722"/>
                  </a:lnTo>
                  <a:cubicBezTo>
                    <a:pt x="1887189" y="2674584"/>
                    <a:pt x="1842715" y="2719058"/>
                    <a:pt x="1787853" y="2719058"/>
                  </a:cubicBezTo>
                  <a:cubicBezTo>
                    <a:pt x="1732991" y="2719058"/>
                    <a:pt x="1688517" y="2674584"/>
                    <a:pt x="1688517" y="2619722"/>
                  </a:cubicBezTo>
                  <a:lnTo>
                    <a:pt x="1688517" y="1730093"/>
                  </a:lnTo>
                  <a:cubicBezTo>
                    <a:pt x="1688517" y="1710960"/>
                    <a:pt x="1693926" y="1693091"/>
                    <a:pt x="1704798" y="1678857"/>
                  </a:cubicBezTo>
                  <a:cubicBezTo>
                    <a:pt x="1659024" y="1659660"/>
                    <a:pt x="1616387" y="1633873"/>
                    <a:pt x="1576823" y="1603655"/>
                  </a:cubicBezTo>
                  <a:lnTo>
                    <a:pt x="1576823" y="2619723"/>
                  </a:lnTo>
                  <a:cubicBezTo>
                    <a:pt x="1576823" y="2674585"/>
                    <a:pt x="1532349" y="2719059"/>
                    <a:pt x="1477487" y="2719059"/>
                  </a:cubicBezTo>
                  <a:cubicBezTo>
                    <a:pt x="1422625" y="2719059"/>
                    <a:pt x="1378151" y="2674585"/>
                    <a:pt x="1378151" y="2619723"/>
                  </a:cubicBezTo>
                  <a:lnTo>
                    <a:pt x="1378151" y="1615564"/>
                  </a:lnTo>
                  <a:cubicBezTo>
                    <a:pt x="1313743" y="1650180"/>
                    <a:pt x="1240907" y="1668612"/>
                    <a:pt x="1165758" y="1668570"/>
                  </a:cubicBezTo>
                  <a:lnTo>
                    <a:pt x="1143358" y="1665899"/>
                  </a:lnTo>
                  <a:cubicBezTo>
                    <a:pt x="1108602" y="1733381"/>
                    <a:pt x="1056017" y="1769960"/>
                    <a:pt x="1011125" y="1833465"/>
                  </a:cubicBezTo>
                  <a:cubicBezTo>
                    <a:pt x="1085923" y="1955011"/>
                    <a:pt x="1155109" y="2070947"/>
                    <a:pt x="1128931" y="2203713"/>
                  </a:cubicBezTo>
                  <a:cubicBezTo>
                    <a:pt x="1056003" y="2502904"/>
                    <a:pt x="702585" y="2768434"/>
                    <a:pt x="360386" y="2495424"/>
                  </a:cubicBezTo>
                  <a:cubicBezTo>
                    <a:pt x="109814" y="2302820"/>
                    <a:pt x="-34170" y="2048508"/>
                    <a:pt x="6967" y="1356631"/>
                  </a:cubicBezTo>
                  <a:cubicBezTo>
                    <a:pt x="23797" y="919066"/>
                    <a:pt x="259409" y="324425"/>
                    <a:pt x="769903" y="296376"/>
                  </a:cubicBezTo>
                  <a:cubicBezTo>
                    <a:pt x="805198" y="294506"/>
                    <a:pt x="837951" y="293863"/>
                    <a:pt x="868458" y="294415"/>
                  </a:cubicBezTo>
                  <a:cubicBezTo>
                    <a:pt x="1082006" y="298276"/>
                    <a:pt x="1185497" y="360655"/>
                    <a:pt x="1280395" y="470280"/>
                  </a:cubicBezTo>
                  <a:cubicBezTo>
                    <a:pt x="1381371" y="618005"/>
                    <a:pt x="1314053" y="1074271"/>
                    <a:pt x="1089661" y="1182727"/>
                  </a:cubicBezTo>
                  <a:cubicBezTo>
                    <a:pt x="1098183" y="1209798"/>
                    <a:pt x="1109125" y="1235256"/>
                    <a:pt x="1120578" y="1259840"/>
                  </a:cubicBezTo>
                  <a:cubicBezTo>
                    <a:pt x="1123656" y="1260899"/>
                    <a:pt x="1126770" y="1260948"/>
                    <a:pt x="1129891" y="1260950"/>
                  </a:cubicBezTo>
                  <a:cubicBezTo>
                    <a:pt x="1227949" y="1261006"/>
                    <a:pt x="1320161" y="1214330"/>
                    <a:pt x="1378151" y="1135267"/>
                  </a:cubicBezTo>
                  <a:lnTo>
                    <a:pt x="1378151" y="118395"/>
                  </a:lnTo>
                  <a:cubicBezTo>
                    <a:pt x="1378151" y="63533"/>
                    <a:pt x="1422625" y="19059"/>
                    <a:pt x="1477487" y="19059"/>
                  </a:cubicBezTo>
                  <a:cubicBezTo>
                    <a:pt x="1532349" y="19059"/>
                    <a:pt x="1576823" y="63533"/>
                    <a:pt x="1576823" y="118395"/>
                  </a:cubicBezTo>
                  <a:lnTo>
                    <a:pt x="1576823" y="1413063"/>
                  </a:lnTo>
                  <a:cubicBezTo>
                    <a:pt x="1680597" y="1536757"/>
                    <a:pt x="1834575" y="1607590"/>
                    <a:pt x="1997786" y="1608484"/>
                  </a:cubicBezTo>
                  <a:lnTo>
                    <a:pt x="2057480" y="1605248"/>
                  </a:lnTo>
                  <a:cubicBezTo>
                    <a:pt x="2038910" y="1561698"/>
                    <a:pt x="2027992" y="1505121"/>
                    <a:pt x="2028624" y="1424801"/>
                  </a:cubicBezTo>
                  <a:lnTo>
                    <a:pt x="2034537" y="1382501"/>
                  </a:lnTo>
                  <a:cubicBezTo>
                    <a:pt x="1972012" y="1367348"/>
                    <a:pt x="1912047" y="1342676"/>
                    <a:pt x="1856155" y="1310037"/>
                  </a:cubicBezTo>
                  <a:cubicBezTo>
                    <a:pt x="1840993" y="1344880"/>
                    <a:pt x="1806188" y="1369059"/>
                    <a:pt x="1765736" y="1369059"/>
                  </a:cubicBezTo>
                  <a:cubicBezTo>
                    <a:pt x="1710874" y="1369059"/>
                    <a:pt x="1666400" y="1324585"/>
                    <a:pt x="1666400" y="1269723"/>
                  </a:cubicBezTo>
                  <a:lnTo>
                    <a:pt x="1666400" y="99336"/>
                  </a:lnTo>
                  <a:cubicBezTo>
                    <a:pt x="1666400" y="44474"/>
                    <a:pt x="1710874" y="0"/>
                    <a:pt x="17657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Teardrop 9">
              <a:extLst>
                <a:ext uri="{FF2B5EF4-FFF2-40B4-BE49-F238E27FC236}">
                  <a16:creationId xmlns:a16="http://schemas.microsoft.com/office/drawing/2014/main" id="{4408BA9B-C6A7-4C33-9FEA-0E214549F256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6023939" y="2076781"/>
              <a:ext cx="348493" cy="297430"/>
            </a:xfrm>
            <a:custGeom>
              <a:avLst/>
              <a:gdLst/>
              <a:ahLst/>
              <a:cxnLst/>
              <a:rect l="l" t="t" r="r" b="b"/>
              <a:pathLst>
                <a:path w="3552042" h="3031575">
                  <a:moveTo>
                    <a:pt x="1499560" y="1284945"/>
                  </a:moveTo>
                  <a:lnTo>
                    <a:pt x="1272419" y="1057805"/>
                  </a:lnTo>
                  <a:lnTo>
                    <a:pt x="1054631" y="1275593"/>
                  </a:lnTo>
                  <a:lnTo>
                    <a:pt x="836843" y="1057805"/>
                  </a:lnTo>
                  <a:lnTo>
                    <a:pt x="609703" y="1284945"/>
                  </a:lnTo>
                  <a:lnTo>
                    <a:pt x="827491" y="1502733"/>
                  </a:lnTo>
                  <a:lnTo>
                    <a:pt x="609703" y="1720522"/>
                  </a:lnTo>
                  <a:lnTo>
                    <a:pt x="836843" y="1947662"/>
                  </a:lnTo>
                  <a:lnTo>
                    <a:pt x="1054631" y="1729874"/>
                  </a:lnTo>
                  <a:lnTo>
                    <a:pt x="1272419" y="1947662"/>
                  </a:lnTo>
                  <a:lnTo>
                    <a:pt x="1499560" y="1720522"/>
                  </a:lnTo>
                  <a:lnTo>
                    <a:pt x="1281771" y="1502733"/>
                  </a:lnTo>
                  <a:close/>
                  <a:moveTo>
                    <a:pt x="3552042" y="1021270"/>
                  </a:moveTo>
                  <a:cubicBezTo>
                    <a:pt x="3346428" y="1488389"/>
                    <a:pt x="3240687" y="1885112"/>
                    <a:pt x="3146822" y="2229032"/>
                  </a:cubicBezTo>
                  <a:cubicBezTo>
                    <a:pt x="3047091" y="2666397"/>
                    <a:pt x="2787512" y="3031575"/>
                    <a:pt x="2344279" y="3031575"/>
                  </a:cubicBezTo>
                  <a:cubicBezTo>
                    <a:pt x="1991740" y="3031575"/>
                    <a:pt x="1692293" y="2804263"/>
                    <a:pt x="1587926" y="2487045"/>
                  </a:cubicBezTo>
                  <a:cubicBezTo>
                    <a:pt x="1859795" y="2308350"/>
                    <a:pt x="2033031" y="1980125"/>
                    <a:pt x="2117061" y="1611614"/>
                  </a:cubicBezTo>
                  <a:cubicBezTo>
                    <a:pt x="2127904" y="1571883"/>
                    <a:pt x="2138872" y="1531598"/>
                    <a:pt x="2150086" y="1490753"/>
                  </a:cubicBezTo>
                  <a:cubicBezTo>
                    <a:pt x="2212338" y="1465032"/>
                    <a:pt x="2277652" y="1444164"/>
                    <a:pt x="2344279" y="1426490"/>
                  </a:cubicBezTo>
                  <a:cubicBezTo>
                    <a:pt x="2764465" y="1315024"/>
                    <a:pt x="3073190" y="1226884"/>
                    <a:pt x="3552042" y="1021270"/>
                  </a:cubicBezTo>
                  <a:close/>
                  <a:moveTo>
                    <a:pt x="2557365" y="0"/>
                  </a:moveTo>
                  <a:cubicBezTo>
                    <a:pt x="2295797" y="594236"/>
                    <a:pt x="2161281" y="1098917"/>
                    <a:pt x="2041873" y="1536428"/>
                  </a:cubicBezTo>
                  <a:cubicBezTo>
                    <a:pt x="1915003" y="2092812"/>
                    <a:pt x="1584785" y="2557364"/>
                    <a:pt x="1020937" y="2557364"/>
                  </a:cubicBezTo>
                  <a:cubicBezTo>
                    <a:pt x="457089" y="2557364"/>
                    <a:pt x="0" y="2100276"/>
                    <a:pt x="0" y="1536428"/>
                  </a:cubicBezTo>
                  <a:cubicBezTo>
                    <a:pt x="0" y="972580"/>
                    <a:pt x="475939" y="660066"/>
                    <a:pt x="1020937" y="515492"/>
                  </a:cubicBezTo>
                  <a:cubicBezTo>
                    <a:pt x="1555467" y="373694"/>
                    <a:pt x="1948204" y="261568"/>
                    <a:pt x="25573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 97">
              <a:extLst>
                <a:ext uri="{FF2B5EF4-FFF2-40B4-BE49-F238E27FC236}">
                  <a16:creationId xmlns:a16="http://schemas.microsoft.com/office/drawing/2014/main" id="{EC2CC9E2-613C-4C7C-AA96-FC8E238EAB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3205" y="1376236"/>
              <a:ext cx="420675" cy="314355"/>
            </a:xfrm>
            <a:custGeom>
              <a:avLst/>
              <a:gdLst/>
              <a:ahLst/>
              <a:cxnLst/>
              <a:rect l="l" t="t" r="r" b="b"/>
              <a:pathLst>
                <a:path w="3246245" h="2425805">
                  <a:moveTo>
                    <a:pt x="2545666" y="706851"/>
                  </a:moveTo>
                  <a:cubicBezTo>
                    <a:pt x="2704742" y="706851"/>
                    <a:pt x="2833698" y="835807"/>
                    <a:pt x="2833698" y="994883"/>
                  </a:cubicBezTo>
                  <a:cubicBezTo>
                    <a:pt x="2833698" y="1153959"/>
                    <a:pt x="2704742" y="1282915"/>
                    <a:pt x="2545666" y="1282915"/>
                  </a:cubicBezTo>
                  <a:cubicBezTo>
                    <a:pt x="2386590" y="1282915"/>
                    <a:pt x="2257634" y="1153959"/>
                    <a:pt x="2257634" y="994883"/>
                  </a:cubicBezTo>
                  <a:cubicBezTo>
                    <a:pt x="2257634" y="835807"/>
                    <a:pt x="2386590" y="706851"/>
                    <a:pt x="2545666" y="706851"/>
                  </a:cubicBezTo>
                  <a:close/>
                  <a:moveTo>
                    <a:pt x="700580" y="706851"/>
                  </a:moveTo>
                  <a:cubicBezTo>
                    <a:pt x="859656" y="706851"/>
                    <a:pt x="988612" y="835807"/>
                    <a:pt x="988612" y="994883"/>
                  </a:cubicBezTo>
                  <a:cubicBezTo>
                    <a:pt x="988612" y="1153959"/>
                    <a:pt x="859656" y="1282915"/>
                    <a:pt x="700580" y="1282915"/>
                  </a:cubicBezTo>
                  <a:cubicBezTo>
                    <a:pt x="541504" y="1282915"/>
                    <a:pt x="412548" y="1153959"/>
                    <a:pt x="412548" y="994883"/>
                  </a:cubicBezTo>
                  <a:cubicBezTo>
                    <a:pt x="412548" y="835807"/>
                    <a:pt x="541504" y="706851"/>
                    <a:pt x="700580" y="706851"/>
                  </a:cubicBezTo>
                  <a:close/>
                  <a:moveTo>
                    <a:pt x="1619971" y="0"/>
                  </a:moveTo>
                  <a:cubicBezTo>
                    <a:pt x="1621025" y="5"/>
                    <a:pt x="1622076" y="12"/>
                    <a:pt x="1623123" y="141"/>
                  </a:cubicBezTo>
                  <a:cubicBezTo>
                    <a:pt x="1624170" y="12"/>
                    <a:pt x="1625221" y="5"/>
                    <a:pt x="1626275" y="0"/>
                  </a:cubicBezTo>
                  <a:lnTo>
                    <a:pt x="1626274" y="282"/>
                  </a:lnTo>
                  <a:cubicBezTo>
                    <a:pt x="1966825" y="4283"/>
                    <a:pt x="1974816" y="220494"/>
                    <a:pt x="2177568" y="171426"/>
                  </a:cubicBezTo>
                  <a:cubicBezTo>
                    <a:pt x="2600959" y="50212"/>
                    <a:pt x="2963165" y="85364"/>
                    <a:pt x="3172404" y="310875"/>
                  </a:cubicBezTo>
                  <a:cubicBezTo>
                    <a:pt x="3300075" y="473051"/>
                    <a:pt x="3301971" y="794993"/>
                    <a:pt x="2851767" y="1164523"/>
                  </a:cubicBezTo>
                  <a:cubicBezTo>
                    <a:pt x="2918303" y="1029844"/>
                    <a:pt x="2927052" y="857771"/>
                    <a:pt x="2799829" y="746887"/>
                  </a:cubicBezTo>
                  <a:cubicBezTo>
                    <a:pt x="3115459" y="786295"/>
                    <a:pt x="3165949" y="533368"/>
                    <a:pt x="3049873" y="419809"/>
                  </a:cubicBezTo>
                  <a:cubicBezTo>
                    <a:pt x="2811516" y="207658"/>
                    <a:pt x="2338612" y="298041"/>
                    <a:pt x="2253222" y="493802"/>
                  </a:cubicBezTo>
                  <a:cubicBezTo>
                    <a:pt x="2139861" y="783555"/>
                    <a:pt x="2165869" y="1185485"/>
                    <a:pt x="2076302" y="1369861"/>
                  </a:cubicBezTo>
                  <a:cubicBezTo>
                    <a:pt x="1906668" y="1634081"/>
                    <a:pt x="1716639" y="1881305"/>
                    <a:pt x="1713569" y="2080938"/>
                  </a:cubicBezTo>
                  <a:cubicBezTo>
                    <a:pt x="1706472" y="2158984"/>
                    <a:pt x="1709123" y="2405980"/>
                    <a:pt x="1625847" y="2423204"/>
                  </a:cubicBezTo>
                  <a:cubicBezTo>
                    <a:pt x="1625847" y="2424071"/>
                    <a:pt x="1625843" y="2424938"/>
                    <a:pt x="1625839" y="2425805"/>
                  </a:cubicBezTo>
                  <a:lnTo>
                    <a:pt x="1623123" y="2424507"/>
                  </a:lnTo>
                  <a:lnTo>
                    <a:pt x="1620407" y="2425805"/>
                  </a:lnTo>
                  <a:cubicBezTo>
                    <a:pt x="1620403" y="2424938"/>
                    <a:pt x="1620399" y="2424071"/>
                    <a:pt x="1620399" y="2423204"/>
                  </a:cubicBezTo>
                  <a:cubicBezTo>
                    <a:pt x="1537123" y="2405980"/>
                    <a:pt x="1539774" y="2158984"/>
                    <a:pt x="1532677" y="2080938"/>
                  </a:cubicBezTo>
                  <a:cubicBezTo>
                    <a:pt x="1529607" y="1881305"/>
                    <a:pt x="1339578" y="1634081"/>
                    <a:pt x="1169944" y="1369861"/>
                  </a:cubicBezTo>
                  <a:cubicBezTo>
                    <a:pt x="1080377" y="1185485"/>
                    <a:pt x="1106385" y="783555"/>
                    <a:pt x="993024" y="493802"/>
                  </a:cubicBezTo>
                  <a:cubicBezTo>
                    <a:pt x="907634" y="298041"/>
                    <a:pt x="434730" y="207658"/>
                    <a:pt x="196373" y="419809"/>
                  </a:cubicBezTo>
                  <a:cubicBezTo>
                    <a:pt x="80297" y="533368"/>
                    <a:pt x="130787" y="786295"/>
                    <a:pt x="446417" y="746887"/>
                  </a:cubicBezTo>
                  <a:cubicBezTo>
                    <a:pt x="319194" y="857771"/>
                    <a:pt x="327943" y="1029844"/>
                    <a:pt x="394479" y="1164523"/>
                  </a:cubicBezTo>
                  <a:cubicBezTo>
                    <a:pt x="-55725" y="794993"/>
                    <a:pt x="-53829" y="473051"/>
                    <a:pt x="73842" y="310875"/>
                  </a:cubicBezTo>
                  <a:cubicBezTo>
                    <a:pt x="283081" y="85364"/>
                    <a:pt x="645287" y="50212"/>
                    <a:pt x="1068678" y="171426"/>
                  </a:cubicBezTo>
                  <a:cubicBezTo>
                    <a:pt x="1271430" y="220494"/>
                    <a:pt x="1279421" y="4283"/>
                    <a:pt x="1619972" y="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Donut 22">
              <a:extLst>
                <a:ext uri="{FF2B5EF4-FFF2-40B4-BE49-F238E27FC236}">
                  <a16:creationId xmlns:a16="http://schemas.microsoft.com/office/drawing/2014/main" id="{CE7A0D83-9523-4EB8-8677-1D7D4415C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627" y="1441217"/>
              <a:ext cx="360000" cy="184392"/>
            </a:xfrm>
            <a:custGeom>
              <a:avLst/>
              <a:gdLst/>
              <a:ahLst/>
              <a:cxnLst/>
              <a:rect l="l" t="t" r="r" b="b"/>
              <a:pathLst>
                <a:path w="3372524" h="1727404">
                  <a:moveTo>
                    <a:pt x="1758003" y="666958"/>
                  </a:moveTo>
                  <a:cubicBezTo>
                    <a:pt x="1703684" y="666958"/>
                    <a:pt x="1659649" y="710993"/>
                    <a:pt x="1659649" y="765312"/>
                  </a:cubicBezTo>
                  <a:cubicBezTo>
                    <a:pt x="1659649" y="819631"/>
                    <a:pt x="1703684" y="863666"/>
                    <a:pt x="1758003" y="863666"/>
                  </a:cubicBezTo>
                  <a:cubicBezTo>
                    <a:pt x="1812322" y="863666"/>
                    <a:pt x="1856357" y="819631"/>
                    <a:pt x="1856357" y="765312"/>
                  </a:cubicBezTo>
                  <a:cubicBezTo>
                    <a:pt x="1856357" y="710993"/>
                    <a:pt x="1812322" y="666958"/>
                    <a:pt x="1758003" y="666958"/>
                  </a:cubicBezTo>
                  <a:close/>
                  <a:moveTo>
                    <a:pt x="1686261" y="586208"/>
                  </a:moveTo>
                  <a:cubicBezTo>
                    <a:pt x="1849880" y="586208"/>
                    <a:pt x="1982519" y="718847"/>
                    <a:pt x="1982519" y="882466"/>
                  </a:cubicBezTo>
                  <a:cubicBezTo>
                    <a:pt x="1982519" y="1046085"/>
                    <a:pt x="1849880" y="1178724"/>
                    <a:pt x="1686261" y="1178724"/>
                  </a:cubicBezTo>
                  <a:cubicBezTo>
                    <a:pt x="1522642" y="1178724"/>
                    <a:pt x="1390003" y="1046085"/>
                    <a:pt x="1390003" y="882466"/>
                  </a:cubicBezTo>
                  <a:cubicBezTo>
                    <a:pt x="1390003" y="718847"/>
                    <a:pt x="1522642" y="586208"/>
                    <a:pt x="1686261" y="586208"/>
                  </a:cubicBezTo>
                  <a:close/>
                  <a:moveTo>
                    <a:pt x="1686262" y="448985"/>
                  </a:moveTo>
                  <a:cubicBezTo>
                    <a:pt x="1446857" y="448985"/>
                    <a:pt x="1252780" y="643062"/>
                    <a:pt x="1252780" y="882467"/>
                  </a:cubicBezTo>
                  <a:cubicBezTo>
                    <a:pt x="1252780" y="1121872"/>
                    <a:pt x="1446857" y="1315949"/>
                    <a:pt x="1686262" y="1315949"/>
                  </a:cubicBezTo>
                  <a:cubicBezTo>
                    <a:pt x="1925667" y="1315949"/>
                    <a:pt x="2119744" y="1121872"/>
                    <a:pt x="2119744" y="882467"/>
                  </a:cubicBezTo>
                  <a:cubicBezTo>
                    <a:pt x="2119744" y="643062"/>
                    <a:pt x="1925667" y="448985"/>
                    <a:pt x="1686262" y="448985"/>
                  </a:cubicBezTo>
                  <a:close/>
                  <a:moveTo>
                    <a:pt x="1893261" y="271274"/>
                  </a:moveTo>
                  <a:cubicBezTo>
                    <a:pt x="2150128" y="355123"/>
                    <a:pt x="2334334" y="597283"/>
                    <a:pt x="2334334" y="882467"/>
                  </a:cubicBezTo>
                  <a:cubicBezTo>
                    <a:pt x="2334334" y="1103921"/>
                    <a:pt x="2223259" y="1299432"/>
                    <a:pt x="2053457" y="1415856"/>
                  </a:cubicBezTo>
                  <a:cubicBezTo>
                    <a:pt x="2494577" y="1286853"/>
                    <a:pt x="2931337" y="1005905"/>
                    <a:pt x="2940842" y="882353"/>
                  </a:cubicBezTo>
                  <a:lnTo>
                    <a:pt x="2946401" y="882364"/>
                  </a:lnTo>
                  <a:lnTo>
                    <a:pt x="2943679" y="877137"/>
                  </a:lnTo>
                  <a:lnTo>
                    <a:pt x="2946401" y="872130"/>
                  </a:lnTo>
                  <a:lnTo>
                    <a:pt x="2941077" y="872141"/>
                  </a:lnTo>
                  <a:cubicBezTo>
                    <a:pt x="2875996" y="732702"/>
                    <a:pt x="2369865" y="377972"/>
                    <a:pt x="1893261" y="271274"/>
                  </a:cubicBezTo>
                  <a:close/>
                  <a:moveTo>
                    <a:pt x="1525754" y="256843"/>
                  </a:moveTo>
                  <a:cubicBezTo>
                    <a:pt x="984953" y="339274"/>
                    <a:pt x="426123" y="752145"/>
                    <a:pt x="426123" y="877021"/>
                  </a:cubicBezTo>
                  <a:lnTo>
                    <a:pt x="426123" y="877247"/>
                  </a:lnTo>
                  <a:cubicBezTo>
                    <a:pt x="439083" y="984175"/>
                    <a:pt x="877625" y="1311577"/>
                    <a:pt x="1355183" y="1436828"/>
                  </a:cubicBezTo>
                  <a:cubicBezTo>
                    <a:pt x="1164798" y="1325758"/>
                    <a:pt x="1038190" y="1118898"/>
                    <a:pt x="1038190" y="882467"/>
                  </a:cubicBezTo>
                  <a:cubicBezTo>
                    <a:pt x="1038190" y="580157"/>
                    <a:pt x="1245184" y="326193"/>
                    <a:pt x="1525754" y="256843"/>
                  </a:cubicBezTo>
                  <a:close/>
                  <a:moveTo>
                    <a:pt x="1682713" y="0"/>
                  </a:moveTo>
                  <a:cubicBezTo>
                    <a:pt x="2385858" y="36225"/>
                    <a:pt x="3265322" y="653066"/>
                    <a:pt x="3365400" y="875412"/>
                  </a:cubicBezTo>
                  <a:lnTo>
                    <a:pt x="3372524" y="875397"/>
                  </a:lnTo>
                  <a:lnTo>
                    <a:pt x="3368881" y="882344"/>
                  </a:lnTo>
                  <a:lnTo>
                    <a:pt x="3372524" y="889597"/>
                  </a:lnTo>
                  <a:lnTo>
                    <a:pt x="3365086" y="889581"/>
                  </a:lnTo>
                  <a:cubicBezTo>
                    <a:pt x="3348713" y="1110249"/>
                    <a:pt x="2385134" y="1692746"/>
                    <a:pt x="1682713" y="1727404"/>
                  </a:cubicBezTo>
                  <a:cubicBezTo>
                    <a:pt x="901706" y="1708470"/>
                    <a:pt x="21301" y="1064732"/>
                    <a:pt x="0" y="882497"/>
                  </a:cubicBezTo>
                  <a:lnTo>
                    <a:pt x="0" y="882184"/>
                  </a:lnTo>
                  <a:cubicBezTo>
                    <a:pt x="0" y="691908"/>
                    <a:pt x="901706" y="19770"/>
                    <a:pt x="1682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 99">
              <a:extLst>
                <a:ext uri="{FF2B5EF4-FFF2-40B4-BE49-F238E27FC236}">
                  <a16:creationId xmlns:a16="http://schemas.microsoft.com/office/drawing/2014/main" id="{6EFBEDF3-F563-421B-9E3D-7024636F37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6104" y="1368148"/>
              <a:ext cx="264162" cy="330530"/>
            </a:xfrm>
            <a:custGeom>
              <a:avLst/>
              <a:gdLst/>
              <a:ahLst/>
              <a:cxnLst/>
              <a:rect l="l" t="t" r="r" b="b"/>
              <a:pathLst>
                <a:path w="2427821" h="3249943">
                  <a:moveTo>
                    <a:pt x="1783445" y="477276"/>
                  </a:moveTo>
                  <a:cubicBezTo>
                    <a:pt x="1867295" y="479049"/>
                    <a:pt x="1940306" y="495815"/>
                    <a:pt x="1995323" y="528655"/>
                  </a:cubicBezTo>
                  <a:cubicBezTo>
                    <a:pt x="2375187" y="892595"/>
                    <a:pt x="1478983" y="963108"/>
                    <a:pt x="1620010" y="1047270"/>
                  </a:cubicBezTo>
                  <a:cubicBezTo>
                    <a:pt x="1920260" y="1267909"/>
                    <a:pt x="2179568" y="1563610"/>
                    <a:pt x="2275102" y="1879783"/>
                  </a:cubicBezTo>
                  <a:cubicBezTo>
                    <a:pt x="2386559" y="2264195"/>
                    <a:pt x="2620845" y="2969329"/>
                    <a:pt x="2118153" y="3196792"/>
                  </a:cubicBezTo>
                  <a:cubicBezTo>
                    <a:pt x="862559" y="3474297"/>
                    <a:pt x="146052" y="2612212"/>
                    <a:pt x="9574" y="1838839"/>
                  </a:cubicBezTo>
                  <a:cubicBezTo>
                    <a:pt x="-38192" y="1613652"/>
                    <a:pt x="98284" y="1313401"/>
                    <a:pt x="296177" y="1170100"/>
                  </a:cubicBezTo>
                  <a:cubicBezTo>
                    <a:pt x="391711" y="1081390"/>
                    <a:pt x="330296" y="876673"/>
                    <a:pt x="323472" y="671956"/>
                  </a:cubicBezTo>
                  <a:cubicBezTo>
                    <a:pt x="296177" y="474063"/>
                    <a:pt x="760199" y="351234"/>
                    <a:pt x="664666" y="1211043"/>
                  </a:cubicBezTo>
                  <a:cubicBezTo>
                    <a:pt x="853176" y="743465"/>
                    <a:pt x="1420091" y="469595"/>
                    <a:pt x="1783445" y="477276"/>
                  </a:cubicBezTo>
                  <a:close/>
                  <a:moveTo>
                    <a:pt x="1024970" y="33"/>
                  </a:moveTo>
                  <a:cubicBezTo>
                    <a:pt x="1115949" y="3590"/>
                    <a:pt x="1140206" y="286408"/>
                    <a:pt x="1176458" y="269348"/>
                  </a:cubicBezTo>
                  <a:cubicBezTo>
                    <a:pt x="1251521" y="278446"/>
                    <a:pt x="1265168" y="21414"/>
                    <a:pt x="1401646" y="44160"/>
                  </a:cubicBezTo>
                  <a:cubicBezTo>
                    <a:pt x="1469884" y="71456"/>
                    <a:pt x="1374351" y="221581"/>
                    <a:pt x="1360703" y="310292"/>
                  </a:cubicBezTo>
                  <a:lnTo>
                    <a:pt x="1517652" y="453593"/>
                  </a:lnTo>
                  <a:cubicBezTo>
                    <a:pt x="974016" y="540030"/>
                    <a:pt x="901229" y="790238"/>
                    <a:pt x="753379" y="951737"/>
                  </a:cubicBezTo>
                  <a:lnTo>
                    <a:pt x="705610" y="644662"/>
                  </a:lnTo>
                  <a:lnTo>
                    <a:pt x="787497" y="521832"/>
                  </a:lnTo>
                  <a:cubicBezTo>
                    <a:pt x="712435" y="433122"/>
                    <a:pt x="446303" y="364883"/>
                    <a:pt x="562310" y="255701"/>
                  </a:cubicBezTo>
                  <a:cubicBezTo>
                    <a:pt x="739730" y="98751"/>
                    <a:pt x="862560" y="337587"/>
                    <a:pt x="1012685" y="378530"/>
                  </a:cubicBezTo>
                  <a:cubicBezTo>
                    <a:pt x="1010410" y="253426"/>
                    <a:pt x="796596" y="101025"/>
                    <a:pt x="1005861" y="3217"/>
                  </a:cubicBezTo>
                  <a:cubicBezTo>
                    <a:pt x="1012543" y="800"/>
                    <a:pt x="1018905" y="-204"/>
                    <a:pt x="102497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8624E4A5-1602-4F93-B497-F8D7323B39B1}"/>
                </a:ext>
              </a:extLst>
            </p:cNvPr>
            <p:cNvSpPr/>
            <p:nvPr/>
          </p:nvSpPr>
          <p:spPr>
            <a:xfrm>
              <a:off x="7124399" y="1368839"/>
              <a:ext cx="330674" cy="329148"/>
            </a:xfrm>
            <a:custGeom>
              <a:avLst/>
              <a:gdLst/>
              <a:ahLst/>
              <a:cxnLst/>
              <a:rect l="l" t="t" r="r" b="b"/>
              <a:pathLst>
                <a:path w="3229769" h="3214867">
                  <a:moveTo>
                    <a:pt x="388922" y="0"/>
                  </a:moveTo>
                  <a:cubicBezTo>
                    <a:pt x="481031" y="0"/>
                    <a:pt x="564991" y="34887"/>
                    <a:pt x="627459" y="93109"/>
                  </a:cubicBezTo>
                  <a:cubicBezTo>
                    <a:pt x="689927" y="34887"/>
                    <a:pt x="773888" y="0"/>
                    <a:pt x="865996" y="0"/>
                  </a:cubicBezTo>
                  <a:cubicBezTo>
                    <a:pt x="958105" y="0"/>
                    <a:pt x="1042065" y="34887"/>
                    <a:pt x="1104533" y="93109"/>
                  </a:cubicBezTo>
                  <a:cubicBezTo>
                    <a:pt x="1167001" y="34887"/>
                    <a:pt x="1250962" y="0"/>
                    <a:pt x="1343070" y="0"/>
                  </a:cubicBezTo>
                  <a:cubicBezTo>
                    <a:pt x="1435179" y="0"/>
                    <a:pt x="1519139" y="34887"/>
                    <a:pt x="1581607" y="93109"/>
                  </a:cubicBezTo>
                  <a:cubicBezTo>
                    <a:pt x="1644075" y="34887"/>
                    <a:pt x="1728036" y="0"/>
                    <a:pt x="1820144" y="0"/>
                  </a:cubicBezTo>
                  <a:cubicBezTo>
                    <a:pt x="1912253" y="0"/>
                    <a:pt x="1996213" y="34887"/>
                    <a:pt x="2058681" y="93109"/>
                  </a:cubicBezTo>
                  <a:cubicBezTo>
                    <a:pt x="2121149" y="34887"/>
                    <a:pt x="2205110" y="0"/>
                    <a:pt x="2297218" y="0"/>
                  </a:cubicBezTo>
                  <a:cubicBezTo>
                    <a:pt x="2389326" y="0"/>
                    <a:pt x="2473286" y="34887"/>
                    <a:pt x="2535755" y="93108"/>
                  </a:cubicBezTo>
                  <a:cubicBezTo>
                    <a:pt x="2598223" y="34887"/>
                    <a:pt x="2682183" y="0"/>
                    <a:pt x="2774291" y="0"/>
                  </a:cubicBezTo>
                  <a:cubicBezTo>
                    <a:pt x="2971429" y="0"/>
                    <a:pt x="3131241" y="159812"/>
                    <a:pt x="3131241" y="356950"/>
                  </a:cubicBezTo>
                  <a:cubicBezTo>
                    <a:pt x="3131241" y="414550"/>
                    <a:pt x="3117598" y="468963"/>
                    <a:pt x="3092026" y="516460"/>
                  </a:cubicBezTo>
                  <a:cubicBezTo>
                    <a:pt x="3176259" y="580602"/>
                    <a:pt x="3229769" y="682177"/>
                    <a:pt x="3229769" y="796250"/>
                  </a:cubicBezTo>
                  <a:cubicBezTo>
                    <a:pt x="3229769" y="902465"/>
                    <a:pt x="3183377" y="997845"/>
                    <a:pt x="3108820" y="1062184"/>
                  </a:cubicBezTo>
                  <a:cubicBezTo>
                    <a:pt x="3183377" y="1126523"/>
                    <a:pt x="3229769" y="1221903"/>
                    <a:pt x="3229769" y="1328118"/>
                  </a:cubicBezTo>
                  <a:cubicBezTo>
                    <a:pt x="3229769" y="1434333"/>
                    <a:pt x="3183377" y="1529713"/>
                    <a:pt x="3108820" y="1594052"/>
                  </a:cubicBezTo>
                  <a:cubicBezTo>
                    <a:pt x="3183377" y="1658391"/>
                    <a:pt x="3229769" y="1753771"/>
                    <a:pt x="3229769" y="1859986"/>
                  </a:cubicBezTo>
                  <a:cubicBezTo>
                    <a:pt x="3229769" y="2057124"/>
                    <a:pt x="3069957" y="2216936"/>
                    <a:pt x="2872819" y="2216936"/>
                  </a:cubicBezTo>
                  <a:lnTo>
                    <a:pt x="2849067" y="2214542"/>
                  </a:lnTo>
                  <a:cubicBezTo>
                    <a:pt x="2790894" y="2329236"/>
                    <a:pt x="2671548" y="2406987"/>
                    <a:pt x="2534043" y="2406987"/>
                  </a:cubicBezTo>
                  <a:cubicBezTo>
                    <a:pt x="2483158" y="2406987"/>
                    <a:pt x="2434760" y="2396340"/>
                    <a:pt x="2391120" y="2376775"/>
                  </a:cubicBezTo>
                  <a:cubicBezTo>
                    <a:pt x="2326908" y="2456876"/>
                    <a:pt x="2228003" y="2507238"/>
                    <a:pt x="2117336" y="2507238"/>
                  </a:cubicBezTo>
                  <a:lnTo>
                    <a:pt x="2081608" y="2503636"/>
                  </a:lnTo>
                  <a:cubicBezTo>
                    <a:pt x="2058765" y="2546355"/>
                    <a:pt x="2027330" y="2583686"/>
                    <a:pt x="1987704" y="2611019"/>
                  </a:cubicBezTo>
                  <a:cubicBezTo>
                    <a:pt x="2049806" y="2674751"/>
                    <a:pt x="2087711" y="2761907"/>
                    <a:pt x="2087711" y="2857917"/>
                  </a:cubicBezTo>
                  <a:cubicBezTo>
                    <a:pt x="2087711" y="3055055"/>
                    <a:pt x="1927899" y="3214867"/>
                    <a:pt x="1730761" y="3214867"/>
                  </a:cubicBezTo>
                  <a:cubicBezTo>
                    <a:pt x="1533623" y="3214867"/>
                    <a:pt x="1373811" y="3055055"/>
                    <a:pt x="1373811" y="2857917"/>
                  </a:cubicBezTo>
                  <a:cubicBezTo>
                    <a:pt x="1373811" y="2743560"/>
                    <a:pt x="1427588" y="2641764"/>
                    <a:pt x="1512161" y="2577627"/>
                  </a:cubicBezTo>
                  <a:cubicBezTo>
                    <a:pt x="1450743" y="2514125"/>
                    <a:pt x="1413385" y="2427536"/>
                    <a:pt x="1413385" y="2332221"/>
                  </a:cubicBezTo>
                  <a:cubicBezTo>
                    <a:pt x="1413385" y="2135083"/>
                    <a:pt x="1573197" y="1975271"/>
                    <a:pt x="1770335" y="1975271"/>
                  </a:cubicBezTo>
                  <a:lnTo>
                    <a:pt x="1806063" y="1978873"/>
                  </a:lnTo>
                  <a:cubicBezTo>
                    <a:pt x="1865384" y="1867935"/>
                    <a:pt x="1982649" y="1793338"/>
                    <a:pt x="2117336" y="1793338"/>
                  </a:cubicBezTo>
                  <a:cubicBezTo>
                    <a:pt x="2168221" y="1793338"/>
                    <a:pt x="2216619" y="1803986"/>
                    <a:pt x="2260259" y="1823550"/>
                  </a:cubicBezTo>
                  <a:cubicBezTo>
                    <a:pt x="2324471" y="1743450"/>
                    <a:pt x="2423376" y="1693087"/>
                    <a:pt x="2534043" y="1693087"/>
                  </a:cubicBezTo>
                  <a:lnTo>
                    <a:pt x="2557875" y="1695490"/>
                  </a:lnTo>
                  <a:cubicBezTo>
                    <a:pt x="2576891" y="1656391"/>
                    <a:pt x="2604151" y="1622242"/>
                    <a:pt x="2636819" y="1594052"/>
                  </a:cubicBezTo>
                  <a:cubicBezTo>
                    <a:pt x="2562261" y="1529713"/>
                    <a:pt x="2515869" y="1434333"/>
                    <a:pt x="2515869" y="1328118"/>
                  </a:cubicBezTo>
                  <a:cubicBezTo>
                    <a:pt x="2515869" y="1221903"/>
                    <a:pt x="2562261" y="1126523"/>
                    <a:pt x="2636819" y="1062184"/>
                  </a:cubicBezTo>
                  <a:cubicBezTo>
                    <a:pt x="2562261" y="997845"/>
                    <a:pt x="2515869" y="902465"/>
                    <a:pt x="2515869" y="796250"/>
                  </a:cubicBezTo>
                  <a:cubicBezTo>
                    <a:pt x="2515869" y="738650"/>
                    <a:pt x="2529512" y="684237"/>
                    <a:pt x="2555084" y="636740"/>
                  </a:cubicBezTo>
                  <a:lnTo>
                    <a:pt x="2537209" y="619592"/>
                  </a:lnTo>
                  <a:cubicBezTo>
                    <a:pt x="2474524" y="678496"/>
                    <a:pt x="2390006" y="713900"/>
                    <a:pt x="2297218" y="713900"/>
                  </a:cubicBezTo>
                  <a:cubicBezTo>
                    <a:pt x="2205110" y="713900"/>
                    <a:pt x="2121149" y="679013"/>
                    <a:pt x="2058681" y="620791"/>
                  </a:cubicBezTo>
                  <a:cubicBezTo>
                    <a:pt x="1996213" y="679013"/>
                    <a:pt x="1912253" y="713900"/>
                    <a:pt x="1820144" y="713900"/>
                  </a:cubicBezTo>
                  <a:cubicBezTo>
                    <a:pt x="1728036" y="713900"/>
                    <a:pt x="1644075" y="679013"/>
                    <a:pt x="1581607" y="620791"/>
                  </a:cubicBezTo>
                  <a:cubicBezTo>
                    <a:pt x="1519139" y="679013"/>
                    <a:pt x="1435179" y="713900"/>
                    <a:pt x="1343070" y="713900"/>
                  </a:cubicBezTo>
                  <a:cubicBezTo>
                    <a:pt x="1250962" y="713900"/>
                    <a:pt x="1167001" y="679013"/>
                    <a:pt x="1104533" y="620791"/>
                  </a:cubicBezTo>
                  <a:cubicBezTo>
                    <a:pt x="1042065" y="679013"/>
                    <a:pt x="958105" y="713900"/>
                    <a:pt x="865996" y="713900"/>
                  </a:cubicBezTo>
                  <a:cubicBezTo>
                    <a:pt x="773370" y="713900"/>
                    <a:pt x="688985" y="678620"/>
                    <a:pt x="626352" y="619878"/>
                  </a:cubicBezTo>
                  <a:cubicBezTo>
                    <a:pt x="623659" y="623930"/>
                    <a:pt x="620064" y="626957"/>
                    <a:pt x="616405" y="629911"/>
                  </a:cubicBezTo>
                  <a:cubicBezTo>
                    <a:pt x="686492" y="694366"/>
                    <a:pt x="729886" y="786957"/>
                    <a:pt x="729886" y="889683"/>
                  </a:cubicBezTo>
                  <a:cubicBezTo>
                    <a:pt x="729886" y="993972"/>
                    <a:pt x="685162" y="1087815"/>
                    <a:pt x="613058" y="1152216"/>
                  </a:cubicBezTo>
                  <a:cubicBezTo>
                    <a:pt x="675622" y="1216104"/>
                    <a:pt x="713900" y="1303645"/>
                    <a:pt x="713900" y="1400126"/>
                  </a:cubicBezTo>
                  <a:cubicBezTo>
                    <a:pt x="713900" y="1487795"/>
                    <a:pt x="682295" y="1568081"/>
                    <a:pt x="628622" y="1629172"/>
                  </a:cubicBezTo>
                  <a:cubicBezTo>
                    <a:pt x="691419" y="1693140"/>
                    <a:pt x="729886" y="1780874"/>
                    <a:pt x="729886" y="1877593"/>
                  </a:cubicBezTo>
                  <a:cubicBezTo>
                    <a:pt x="729886" y="2034043"/>
                    <a:pt x="629234" y="2166985"/>
                    <a:pt x="488639" y="2213706"/>
                  </a:cubicBezTo>
                  <a:lnTo>
                    <a:pt x="488639" y="2375547"/>
                  </a:lnTo>
                  <a:cubicBezTo>
                    <a:pt x="488639" y="2448277"/>
                    <a:pt x="429679" y="2507237"/>
                    <a:pt x="356949" y="2507237"/>
                  </a:cubicBezTo>
                  <a:cubicBezTo>
                    <a:pt x="284219" y="2507237"/>
                    <a:pt x="225259" y="2448277"/>
                    <a:pt x="225259" y="2375547"/>
                  </a:cubicBezTo>
                  <a:lnTo>
                    <a:pt x="225259" y="2201750"/>
                  </a:lnTo>
                  <a:cubicBezTo>
                    <a:pt x="101654" y="2146256"/>
                    <a:pt x="15986" y="2021929"/>
                    <a:pt x="15986" y="1877593"/>
                  </a:cubicBezTo>
                  <a:cubicBezTo>
                    <a:pt x="15986" y="1789924"/>
                    <a:pt x="47591" y="1709638"/>
                    <a:pt x="101264" y="1648547"/>
                  </a:cubicBezTo>
                  <a:cubicBezTo>
                    <a:pt x="38467" y="1584579"/>
                    <a:pt x="0" y="1496845"/>
                    <a:pt x="0" y="1400126"/>
                  </a:cubicBezTo>
                  <a:cubicBezTo>
                    <a:pt x="0" y="1295837"/>
                    <a:pt x="44724" y="1201994"/>
                    <a:pt x="116828" y="1137593"/>
                  </a:cubicBezTo>
                  <a:cubicBezTo>
                    <a:pt x="54264" y="1073704"/>
                    <a:pt x="15986" y="986164"/>
                    <a:pt x="15986" y="889683"/>
                  </a:cubicBezTo>
                  <a:cubicBezTo>
                    <a:pt x="15986" y="779482"/>
                    <a:pt x="65925" y="680945"/>
                    <a:pt x="145453" y="616722"/>
                  </a:cubicBezTo>
                  <a:cubicBezTo>
                    <a:pt x="75366" y="552267"/>
                    <a:pt x="31972" y="459676"/>
                    <a:pt x="31972" y="356950"/>
                  </a:cubicBezTo>
                  <a:cubicBezTo>
                    <a:pt x="31972" y="159812"/>
                    <a:pt x="191784" y="0"/>
                    <a:pt x="388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 101">
              <a:extLst>
                <a:ext uri="{FF2B5EF4-FFF2-40B4-BE49-F238E27FC236}">
                  <a16:creationId xmlns:a16="http://schemas.microsoft.com/office/drawing/2014/main" id="{398DE87D-E996-4168-8931-FBF1633FDCD5}"/>
                </a:ext>
              </a:extLst>
            </p:cNvPr>
            <p:cNvSpPr/>
            <p:nvPr/>
          </p:nvSpPr>
          <p:spPr>
            <a:xfrm>
              <a:off x="8293275" y="1404641"/>
              <a:ext cx="193444" cy="257545"/>
            </a:xfrm>
            <a:custGeom>
              <a:avLst/>
              <a:gdLst>
                <a:gd name="connsiteX0" fmla="*/ 143301 w 1910686"/>
                <a:gd name="connsiteY0" fmla="*/ 0 h 3268639"/>
                <a:gd name="connsiteX1" fmla="*/ 0 w 1910686"/>
                <a:gd name="connsiteY1" fmla="*/ 1705970 h 3268639"/>
                <a:gd name="connsiteX2" fmla="*/ 436728 w 1910686"/>
                <a:gd name="connsiteY2" fmla="*/ 3268639 h 3268639"/>
                <a:gd name="connsiteX3" fmla="*/ 928047 w 1910686"/>
                <a:gd name="connsiteY3" fmla="*/ 1944806 h 3268639"/>
                <a:gd name="connsiteX4" fmla="*/ 1364776 w 1910686"/>
                <a:gd name="connsiteY4" fmla="*/ 3268639 h 3268639"/>
                <a:gd name="connsiteX5" fmla="*/ 1910686 w 1910686"/>
                <a:gd name="connsiteY5" fmla="*/ 1726442 h 3268639"/>
                <a:gd name="connsiteX6" fmla="*/ 1603612 w 1910686"/>
                <a:gd name="connsiteY6" fmla="*/ 6824 h 3268639"/>
                <a:gd name="connsiteX7" fmla="*/ 1521725 w 1910686"/>
                <a:gd name="connsiteY7" fmla="*/ 20472 h 3268639"/>
                <a:gd name="connsiteX8" fmla="*/ 907576 w 1910686"/>
                <a:gd name="connsiteY8" fmla="*/ 163773 h 3268639"/>
                <a:gd name="connsiteX9" fmla="*/ 143301 w 1910686"/>
                <a:gd name="connsiteY9" fmla="*/ 0 h 3268639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143301 w 1910686"/>
                <a:gd name="connsiteY0" fmla="*/ 27296 h 3261815"/>
                <a:gd name="connsiteX1" fmla="*/ 0 w 1910686"/>
                <a:gd name="connsiteY1" fmla="*/ 1699146 h 3261815"/>
                <a:gd name="connsiteX2" fmla="*/ 436728 w 1910686"/>
                <a:gd name="connsiteY2" fmla="*/ 3261815 h 3261815"/>
                <a:gd name="connsiteX3" fmla="*/ 928047 w 1910686"/>
                <a:gd name="connsiteY3" fmla="*/ 1937982 h 3261815"/>
                <a:gd name="connsiteX4" fmla="*/ 1364776 w 1910686"/>
                <a:gd name="connsiteY4" fmla="*/ 3261815 h 3261815"/>
                <a:gd name="connsiteX5" fmla="*/ 1910686 w 1910686"/>
                <a:gd name="connsiteY5" fmla="*/ 1719618 h 3261815"/>
                <a:gd name="connsiteX6" fmla="*/ 1603612 w 1910686"/>
                <a:gd name="connsiteY6" fmla="*/ 0 h 3261815"/>
                <a:gd name="connsiteX7" fmla="*/ 1521725 w 1910686"/>
                <a:gd name="connsiteY7" fmla="*/ 13648 h 3261815"/>
                <a:gd name="connsiteX8" fmla="*/ 907576 w 1910686"/>
                <a:gd name="connsiteY8" fmla="*/ 156949 h 3261815"/>
                <a:gd name="connsiteX9" fmla="*/ 143301 w 1910686"/>
                <a:gd name="connsiteY9" fmla="*/ 27296 h 3261815"/>
                <a:gd name="connsiteX0" fmla="*/ 326627 w 2094012"/>
                <a:gd name="connsiteY0" fmla="*/ 27296 h 3261815"/>
                <a:gd name="connsiteX1" fmla="*/ 183326 w 2094012"/>
                <a:gd name="connsiteY1" fmla="*/ 1699146 h 3261815"/>
                <a:gd name="connsiteX2" fmla="*/ 620054 w 2094012"/>
                <a:gd name="connsiteY2" fmla="*/ 3261815 h 3261815"/>
                <a:gd name="connsiteX3" fmla="*/ 1111373 w 2094012"/>
                <a:gd name="connsiteY3" fmla="*/ 1937982 h 3261815"/>
                <a:gd name="connsiteX4" fmla="*/ 1548102 w 2094012"/>
                <a:gd name="connsiteY4" fmla="*/ 3261815 h 3261815"/>
                <a:gd name="connsiteX5" fmla="*/ 2094012 w 2094012"/>
                <a:gd name="connsiteY5" fmla="*/ 1719618 h 3261815"/>
                <a:gd name="connsiteX6" fmla="*/ 1786938 w 2094012"/>
                <a:gd name="connsiteY6" fmla="*/ 0 h 3261815"/>
                <a:gd name="connsiteX7" fmla="*/ 1705051 w 2094012"/>
                <a:gd name="connsiteY7" fmla="*/ 13648 h 3261815"/>
                <a:gd name="connsiteX8" fmla="*/ 1090902 w 2094012"/>
                <a:gd name="connsiteY8" fmla="*/ 156949 h 3261815"/>
                <a:gd name="connsiteX9" fmla="*/ 326627 w 2094012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402442 w 2169827"/>
                <a:gd name="connsiteY0" fmla="*/ 27296 h 3261815"/>
                <a:gd name="connsiteX1" fmla="*/ 259141 w 2169827"/>
                <a:gd name="connsiteY1" fmla="*/ 1699146 h 3261815"/>
                <a:gd name="connsiteX2" fmla="*/ 695869 w 2169827"/>
                <a:gd name="connsiteY2" fmla="*/ 3261815 h 3261815"/>
                <a:gd name="connsiteX3" fmla="*/ 1187188 w 2169827"/>
                <a:gd name="connsiteY3" fmla="*/ 1937982 h 3261815"/>
                <a:gd name="connsiteX4" fmla="*/ 1623917 w 2169827"/>
                <a:gd name="connsiteY4" fmla="*/ 3261815 h 3261815"/>
                <a:gd name="connsiteX5" fmla="*/ 2169827 w 2169827"/>
                <a:gd name="connsiteY5" fmla="*/ 1719618 h 3261815"/>
                <a:gd name="connsiteX6" fmla="*/ 1862753 w 2169827"/>
                <a:gd name="connsiteY6" fmla="*/ 0 h 3261815"/>
                <a:gd name="connsiteX7" fmla="*/ 1780866 w 2169827"/>
                <a:gd name="connsiteY7" fmla="*/ 13648 h 3261815"/>
                <a:gd name="connsiteX8" fmla="*/ 1166717 w 2169827"/>
                <a:gd name="connsiteY8" fmla="*/ 156949 h 3261815"/>
                <a:gd name="connsiteX9" fmla="*/ 402442 w 2169827"/>
                <a:gd name="connsiteY9" fmla="*/ 27296 h 3261815"/>
                <a:gd name="connsiteX0" fmla="*/ 377501 w 2144886"/>
                <a:gd name="connsiteY0" fmla="*/ 27296 h 3261815"/>
                <a:gd name="connsiteX1" fmla="*/ 295615 w 2144886"/>
                <a:gd name="connsiteY1" fmla="*/ 1774209 h 3261815"/>
                <a:gd name="connsiteX2" fmla="*/ 670928 w 2144886"/>
                <a:gd name="connsiteY2" fmla="*/ 3261815 h 3261815"/>
                <a:gd name="connsiteX3" fmla="*/ 1162247 w 2144886"/>
                <a:gd name="connsiteY3" fmla="*/ 1937982 h 3261815"/>
                <a:gd name="connsiteX4" fmla="*/ 1598976 w 2144886"/>
                <a:gd name="connsiteY4" fmla="*/ 3261815 h 3261815"/>
                <a:gd name="connsiteX5" fmla="*/ 2144886 w 2144886"/>
                <a:gd name="connsiteY5" fmla="*/ 1719618 h 3261815"/>
                <a:gd name="connsiteX6" fmla="*/ 1837812 w 2144886"/>
                <a:gd name="connsiteY6" fmla="*/ 0 h 3261815"/>
                <a:gd name="connsiteX7" fmla="*/ 1755925 w 2144886"/>
                <a:gd name="connsiteY7" fmla="*/ 13648 h 3261815"/>
                <a:gd name="connsiteX8" fmla="*/ 1141776 w 2144886"/>
                <a:gd name="connsiteY8" fmla="*/ 156949 h 3261815"/>
                <a:gd name="connsiteX9" fmla="*/ 377501 w 2144886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08239 w 2175624"/>
                <a:gd name="connsiteY0" fmla="*/ 27296 h 3261815"/>
                <a:gd name="connsiteX1" fmla="*/ 326353 w 2175624"/>
                <a:gd name="connsiteY1" fmla="*/ 1774209 h 3261815"/>
                <a:gd name="connsiteX2" fmla="*/ 701666 w 2175624"/>
                <a:gd name="connsiteY2" fmla="*/ 3261815 h 3261815"/>
                <a:gd name="connsiteX3" fmla="*/ 1192985 w 2175624"/>
                <a:gd name="connsiteY3" fmla="*/ 1937982 h 3261815"/>
                <a:gd name="connsiteX4" fmla="*/ 1629714 w 2175624"/>
                <a:gd name="connsiteY4" fmla="*/ 3261815 h 3261815"/>
                <a:gd name="connsiteX5" fmla="*/ 2175624 w 2175624"/>
                <a:gd name="connsiteY5" fmla="*/ 1719618 h 3261815"/>
                <a:gd name="connsiteX6" fmla="*/ 1868550 w 2175624"/>
                <a:gd name="connsiteY6" fmla="*/ 0 h 3261815"/>
                <a:gd name="connsiteX7" fmla="*/ 1786663 w 2175624"/>
                <a:gd name="connsiteY7" fmla="*/ 13648 h 3261815"/>
                <a:gd name="connsiteX8" fmla="*/ 1172514 w 2175624"/>
                <a:gd name="connsiteY8" fmla="*/ 156949 h 3261815"/>
                <a:gd name="connsiteX9" fmla="*/ 408239 w 2175624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195900 w 2178539"/>
                <a:gd name="connsiteY3" fmla="*/ 1937982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32629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680396 w 2178539"/>
                <a:gd name="connsiteY4" fmla="*/ 3261815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78539"/>
                <a:gd name="connsiteY0" fmla="*/ 27296 h 3261815"/>
                <a:gd name="connsiteX1" fmla="*/ 322444 w 2178539"/>
                <a:gd name="connsiteY1" fmla="*/ 1801504 h 3261815"/>
                <a:gd name="connsiteX2" fmla="*/ 704581 w 2178539"/>
                <a:gd name="connsiteY2" fmla="*/ 3261815 h 3261815"/>
                <a:gd name="connsiteX3" fmla="*/ 1216372 w 2178539"/>
                <a:gd name="connsiteY3" fmla="*/ 1951629 h 3261815"/>
                <a:gd name="connsiteX4" fmla="*/ 1707692 w 2178539"/>
                <a:gd name="connsiteY4" fmla="*/ 3254991 h 3261815"/>
                <a:gd name="connsiteX5" fmla="*/ 2178539 w 2178539"/>
                <a:gd name="connsiteY5" fmla="*/ 1719618 h 3261815"/>
                <a:gd name="connsiteX6" fmla="*/ 1871465 w 2178539"/>
                <a:gd name="connsiteY6" fmla="*/ 0 h 3261815"/>
                <a:gd name="connsiteX7" fmla="*/ 1789578 w 2178539"/>
                <a:gd name="connsiteY7" fmla="*/ 13648 h 3261815"/>
                <a:gd name="connsiteX8" fmla="*/ 1175429 w 2178539"/>
                <a:gd name="connsiteY8" fmla="*/ 156949 h 3261815"/>
                <a:gd name="connsiteX9" fmla="*/ 411154 w 2178539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144420"/>
                <a:gd name="connsiteY0" fmla="*/ 27296 h 3261815"/>
                <a:gd name="connsiteX1" fmla="*/ 322444 w 2144420"/>
                <a:gd name="connsiteY1" fmla="*/ 1801504 h 3261815"/>
                <a:gd name="connsiteX2" fmla="*/ 704581 w 2144420"/>
                <a:gd name="connsiteY2" fmla="*/ 3261815 h 3261815"/>
                <a:gd name="connsiteX3" fmla="*/ 1216372 w 2144420"/>
                <a:gd name="connsiteY3" fmla="*/ 1951629 h 3261815"/>
                <a:gd name="connsiteX4" fmla="*/ 1707692 w 2144420"/>
                <a:gd name="connsiteY4" fmla="*/ 3254991 h 3261815"/>
                <a:gd name="connsiteX5" fmla="*/ 2144420 w 2144420"/>
                <a:gd name="connsiteY5" fmla="*/ 1753737 h 3261815"/>
                <a:gd name="connsiteX6" fmla="*/ 1871465 w 2144420"/>
                <a:gd name="connsiteY6" fmla="*/ 0 h 3261815"/>
                <a:gd name="connsiteX7" fmla="*/ 1789578 w 2144420"/>
                <a:gd name="connsiteY7" fmla="*/ 13648 h 3261815"/>
                <a:gd name="connsiteX8" fmla="*/ 1175429 w 2144420"/>
                <a:gd name="connsiteY8" fmla="*/ 156949 h 3261815"/>
                <a:gd name="connsiteX9" fmla="*/ 411154 w 2144420"/>
                <a:gd name="connsiteY9" fmla="*/ 27296 h 3261815"/>
                <a:gd name="connsiteX0" fmla="*/ 411154 w 2205171"/>
                <a:gd name="connsiteY0" fmla="*/ 27296 h 3261815"/>
                <a:gd name="connsiteX1" fmla="*/ 322444 w 2205171"/>
                <a:gd name="connsiteY1" fmla="*/ 1801504 h 3261815"/>
                <a:gd name="connsiteX2" fmla="*/ 704581 w 2205171"/>
                <a:gd name="connsiteY2" fmla="*/ 3261815 h 3261815"/>
                <a:gd name="connsiteX3" fmla="*/ 1216372 w 2205171"/>
                <a:gd name="connsiteY3" fmla="*/ 1951629 h 3261815"/>
                <a:gd name="connsiteX4" fmla="*/ 1707692 w 2205171"/>
                <a:gd name="connsiteY4" fmla="*/ 3254991 h 3261815"/>
                <a:gd name="connsiteX5" fmla="*/ 2144420 w 2205171"/>
                <a:gd name="connsiteY5" fmla="*/ 1753737 h 3261815"/>
                <a:gd name="connsiteX6" fmla="*/ 1871465 w 2205171"/>
                <a:gd name="connsiteY6" fmla="*/ 0 h 3261815"/>
                <a:gd name="connsiteX7" fmla="*/ 1789578 w 2205171"/>
                <a:gd name="connsiteY7" fmla="*/ 13648 h 3261815"/>
                <a:gd name="connsiteX8" fmla="*/ 1175429 w 2205171"/>
                <a:gd name="connsiteY8" fmla="*/ 156949 h 3261815"/>
                <a:gd name="connsiteX9" fmla="*/ 411154 w 2205171"/>
                <a:gd name="connsiteY9" fmla="*/ 27296 h 3261815"/>
                <a:gd name="connsiteX0" fmla="*/ 411154 w 2145061"/>
                <a:gd name="connsiteY0" fmla="*/ 23869 h 3258388"/>
                <a:gd name="connsiteX1" fmla="*/ 322444 w 2145061"/>
                <a:gd name="connsiteY1" fmla="*/ 1798077 h 3258388"/>
                <a:gd name="connsiteX2" fmla="*/ 704581 w 2145061"/>
                <a:gd name="connsiteY2" fmla="*/ 3258388 h 3258388"/>
                <a:gd name="connsiteX3" fmla="*/ 1216372 w 2145061"/>
                <a:gd name="connsiteY3" fmla="*/ 1948202 h 3258388"/>
                <a:gd name="connsiteX4" fmla="*/ 1707692 w 2145061"/>
                <a:gd name="connsiteY4" fmla="*/ 3251564 h 3258388"/>
                <a:gd name="connsiteX5" fmla="*/ 2144420 w 2145061"/>
                <a:gd name="connsiteY5" fmla="*/ 1750310 h 3258388"/>
                <a:gd name="connsiteX6" fmla="*/ 1789578 w 2145061"/>
                <a:gd name="connsiteY6" fmla="*/ 10221 h 3258388"/>
                <a:gd name="connsiteX7" fmla="*/ 1175429 w 2145061"/>
                <a:gd name="connsiteY7" fmla="*/ 153522 h 3258388"/>
                <a:gd name="connsiteX8" fmla="*/ 411154 w 2145061"/>
                <a:gd name="connsiteY8" fmla="*/ 23869 h 3258388"/>
                <a:gd name="connsiteX0" fmla="*/ 411154 w 2146076"/>
                <a:gd name="connsiteY0" fmla="*/ 23869 h 3258388"/>
                <a:gd name="connsiteX1" fmla="*/ 322444 w 2146076"/>
                <a:gd name="connsiteY1" fmla="*/ 1798077 h 3258388"/>
                <a:gd name="connsiteX2" fmla="*/ 704581 w 2146076"/>
                <a:gd name="connsiteY2" fmla="*/ 3258388 h 3258388"/>
                <a:gd name="connsiteX3" fmla="*/ 1216372 w 2146076"/>
                <a:gd name="connsiteY3" fmla="*/ 1948202 h 3258388"/>
                <a:gd name="connsiteX4" fmla="*/ 1707692 w 2146076"/>
                <a:gd name="connsiteY4" fmla="*/ 3251564 h 3258388"/>
                <a:gd name="connsiteX5" fmla="*/ 2144420 w 2146076"/>
                <a:gd name="connsiteY5" fmla="*/ 1750310 h 3258388"/>
                <a:gd name="connsiteX6" fmla="*/ 1926056 w 2146076"/>
                <a:gd name="connsiteY6" fmla="*/ 17045 h 3258388"/>
                <a:gd name="connsiteX7" fmla="*/ 1175429 w 2146076"/>
                <a:gd name="connsiteY7" fmla="*/ 153522 h 3258388"/>
                <a:gd name="connsiteX8" fmla="*/ 411154 w 2146076"/>
                <a:gd name="connsiteY8" fmla="*/ 23869 h 3258388"/>
                <a:gd name="connsiteX0" fmla="*/ 411154 w 2374416"/>
                <a:gd name="connsiteY0" fmla="*/ 23869 h 3258388"/>
                <a:gd name="connsiteX1" fmla="*/ 322444 w 2374416"/>
                <a:gd name="connsiteY1" fmla="*/ 1798077 h 3258388"/>
                <a:gd name="connsiteX2" fmla="*/ 704581 w 2374416"/>
                <a:gd name="connsiteY2" fmla="*/ 3258388 h 3258388"/>
                <a:gd name="connsiteX3" fmla="*/ 1216372 w 2374416"/>
                <a:gd name="connsiteY3" fmla="*/ 1948202 h 3258388"/>
                <a:gd name="connsiteX4" fmla="*/ 1707692 w 2374416"/>
                <a:gd name="connsiteY4" fmla="*/ 3251564 h 3258388"/>
                <a:gd name="connsiteX5" fmla="*/ 2144420 w 2374416"/>
                <a:gd name="connsiteY5" fmla="*/ 1750310 h 3258388"/>
                <a:gd name="connsiteX6" fmla="*/ 1926056 w 2374416"/>
                <a:gd name="connsiteY6" fmla="*/ 17045 h 3258388"/>
                <a:gd name="connsiteX7" fmla="*/ 1175429 w 2374416"/>
                <a:gd name="connsiteY7" fmla="*/ 153522 h 3258388"/>
                <a:gd name="connsiteX8" fmla="*/ 411154 w 2374416"/>
                <a:gd name="connsiteY8" fmla="*/ 23869 h 3258388"/>
                <a:gd name="connsiteX0" fmla="*/ 411154 w 2441693"/>
                <a:gd name="connsiteY0" fmla="*/ 23869 h 3258388"/>
                <a:gd name="connsiteX1" fmla="*/ 322444 w 2441693"/>
                <a:gd name="connsiteY1" fmla="*/ 1798077 h 3258388"/>
                <a:gd name="connsiteX2" fmla="*/ 704581 w 2441693"/>
                <a:gd name="connsiteY2" fmla="*/ 3258388 h 3258388"/>
                <a:gd name="connsiteX3" fmla="*/ 1216372 w 2441693"/>
                <a:gd name="connsiteY3" fmla="*/ 1948202 h 3258388"/>
                <a:gd name="connsiteX4" fmla="*/ 1707692 w 2441693"/>
                <a:gd name="connsiteY4" fmla="*/ 3251564 h 3258388"/>
                <a:gd name="connsiteX5" fmla="*/ 2144420 w 2441693"/>
                <a:gd name="connsiteY5" fmla="*/ 1750310 h 3258388"/>
                <a:gd name="connsiteX6" fmla="*/ 1926056 w 2441693"/>
                <a:gd name="connsiteY6" fmla="*/ 17045 h 3258388"/>
                <a:gd name="connsiteX7" fmla="*/ 1175429 w 2441693"/>
                <a:gd name="connsiteY7" fmla="*/ 153522 h 3258388"/>
                <a:gd name="connsiteX8" fmla="*/ 411154 w 2441693"/>
                <a:gd name="connsiteY8" fmla="*/ 23869 h 3258388"/>
                <a:gd name="connsiteX0" fmla="*/ 411154 w 2377348"/>
                <a:gd name="connsiteY0" fmla="*/ 23869 h 3258388"/>
                <a:gd name="connsiteX1" fmla="*/ 322444 w 2377348"/>
                <a:gd name="connsiteY1" fmla="*/ 1798077 h 3258388"/>
                <a:gd name="connsiteX2" fmla="*/ 704581 w 2377348"/>
                <a:gd name="connsiteY2" fmla="*/ 3258388 h 3258388"/>
                <a:gd name="connsiteX3" fmla="*/ 1216372 w 2377348"/>
                <a:gd name="connsiteY3" fmla="*/ 1948202 h 3258388"/>
                <a:gd name="connsiteX4" fmla="*/ 1707692 w 2377348"/>
                <a:gd name="connsiteY4" fmla="*/ 3251564 h 3258388"/>
                <a:gd name="connsiteX5" fmla="*/ 2144420 w 2377348"/>
                <a:gd name="connsiteY5" fmla="*/ 1750310 h 3258388"/>
                <a:gd name="connsiteX6" fmla="*/ 1926056 w 2377348"/>
                <a:gd name="connsiteY6" fmla="*/ 17045 h 3258388"/>
                <a:gd name="connsiteX7" fmla="*/ 1175429 w 2377348"/>
                <a:gd name="connsiteY7" fmla="*/ 153522 h 3258388"/>
                <a:gd name="connsiteX8" fmla="*/ 411154 w 2377348"/>
                <a:gd name="connsiteY8" fmla="*/ 23869 h 3258388"/>
                <a:gd name="connsiteX0" fmla="*/ 411154 w 2424220"/>
                <a:gd name="connsiteY0" fmla="*/ 23869 h 3258388"/>
                <a:gd name="connsiteX1" fmla="*/ 322444 w 2424220"/>
                <a:gd name="connsiteY1" fmla="*/ 1798077 h 3258388"/>
                <a:gd name="connsiteX2" fmla="*/ 704581 w 2424220"/>
                <a:gd name="connsiteY2" fmla="*/ 3258388 h 3258388"/>
                <a:gd name="connsiteX3" fmla="*/ 1216372 w 2424220"/>
                <a:gd name="connsiteY3" fmla="*/ 1948202 h 3258388"/>
                <a:gd name="connsiteX4" fmla="*/ 1707692 w 2424220"/>
                <a:gd name="connsiteY4" fmla="*/ 3251564 h 3258388"/>
                <a:gd name="connsiteX5" fmla="*/ 2144420 w 2424220"/>
                <a:gd name="connsiteY5" fmla="*/ 1750310 h 3258388"/>
                <a:gd name="connsiteX6" fmla="*/ 1926056 w 2424220"/>
                <a:gd name="connsiteY6" fmla="*/ 17045 h 3258388"/>
                <a:gd name="connsiteX7" fmla="*/ 1175429 w 2424220"/>
                <a:gd name="connsiteY7" fmla="*/ 153522 h 3258388"/>
                <a:gd name="connsiteX8" fmla="*/ 411154 w 2424220"/>
                <a:gd name="connsiteY8" fmla="*/ 23869 h 3258388"/>
                <a:gd name="connsiteX0" fmla="*/ 411154 w 2449010"/>
                <a:gd name="connsiteY0" fmla="*/ 23869 h 3258388"/>
                <a:gd name="connsiteX1" fmla="*/ 322444 w 2449010"/>
                <a:gd name="connsiteY1" fmla="*/ 1798077 h 3258388"/>
                <a:gd name="connsiteX2" fmla="*/ 704581 w 2449010"/>
                <a:gd name="connsiteY2" fmla="*/ 3258388 h 3258388"/>
                <a:gd name="connsiteX3" fmla="*/ 1216372 w 2449010"/>
                <a:gd name="connsiteY3" fmla="*/ 1948202 h 3258388"/>
                <a:gd name="connsiteX4" fmla="*/ 1707692 w 2449010"/>
                <a:gd name="connsiteY4" fmla="*/ 3251564 h 3258388"/>
                <a:gd name="connsiteX5" fmla="*/ 2144420 w 2449010"/>
                <a:gd name="connsiteY5" fmla="*/ 1750310 h 3258388"/>
                <a:gd name="connsiteX6" fmla="*/ 1926056 w 2449010"/>
                <a:gd name="connsiteY6" fmla="*/ 17045 h 3258388"/>
                <a:gd name="connsiteX7" fmla="*/ 1175429 w 2449010"/>
                <a:gd name="connsiteY7" fmla="*/ 153522 h 3258388"/>
                <a:gd name="connsiteX8" fmla="*/ 411154 w 2449010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  <a:gd name="connsiteX0" fmla="*/ 411154 w 2433593"/>
                <a:gd name="connsiteY0" fmla="*/ 23869 h 3258388"/>
                <a:gd name="connsiteX1" fmla="*/ 322444 w 2433593"/>
                <a:gd name="connsiteY1" fmla="*/ 1798077 h 3258388"/>
                <a:gd name="connsiteX2" fmla="*/ 704581 w 2433593"/>
                <a:gd name="connsiteY2" fmla="*/ 3258388 h 3258388"/>
                <a:gd name="connsiteX3" fmla="*/ 1216372 w 2433593"/>
                <a:gd name="connsiteY3" fmla="*/ 1948202 h 3258388"/>
                <a:gd name="connsiteX4" fmla="*/ 1707692 w 2433593"/>
                <a:gd name="connsiteY4" fmla="*/ 3251564 h 3258388"/>
                <a:gd name="connsiteX5" fmla="*/ 2144420 w 2433593"/>
                <a:gd name="connsiteY5" fmla="*/ 1750310 h 3258388"/>
                <a:gd name="connsiteX6" fmla="*/ 1926056 w 2433593"/>
                <a:gd name="connsiteY6" fmla="*/ 17045 h 3258388"/>
                <a:gd name="connsiteX7" fmla="*/ 1175429 w 2433593"/>
                <a:gd name="connsiteY7" fmla="*/ 153522 h 3258388"/>
                <a:gd name="connsiteX8" fmla="*/ 411154 w 2433593"/>
                <a:gd name="connsiteY8" fmla="*/ 23869 h 3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3593" h="3258388">
                  <a:moveTo>
                    <a:pt x="411154" y="23869"/>
                  </a:moveTo>
                  <a:cubicBezTo>
                    <a:pt x="-257586" y="355964"/>
                    <a:pt x="22194" y="1036078"/>
                    <a:pt x="322444" y="1798077"/>
                  </a:cubicBezTo>
                  <a:cubicBezTo>
                    <a:pt x="338366" y="2660163"/>
                    <a:pt x="545357" y="3249289"/>
                    <a:pt x="704581" y="3258388"/>
                  </a:cubicBezTo>
                  <a:cubicBezTo>
                    <a:pt x="1018479" y="3247015"/>
                    <a:pt x="779644" y="1925457"/>
                    <a:pt x="1216372" y="1948202"/>
                  </a:cubicBezTo>
                  <a:cubicBezTo>
                    <a:pt x="1580313" y="1945929"/>
                    <a:pt x="1473406" y="3281133"/>
                    <a:pt x="1707692" y="3251564"/>
                  </a:cubicBezTo>
                  <a:cubicBezTo>
                    <a:pt x="2048886" y="3121910"/>
                    <a:pt x="2001118" y="2180214"/>
                    <a:pt x="2144420" y="1750310"/>
                  </a:cubicBezTo>
                  <a:cubicBezTo>
                    <a:pt x="2451495" y="1080432"/>
                    <a:pt x="2681232" y="64812"/>
                    <a:pt x="1926056" y="17045"/>
                  </a:cubicBezTo>
                  <a:lnTo>
                    <a:pt x="1175429" y="153522"/>
                  </a:lnTo>
                  <a:cubicBezTo>
                    <a:pt x="920671" y="110304"/>
                    <a:pt x="679560" y="-62566"/>
                    <a:pt x="411154" y="23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64" name="Group 102">
              <a:extLst>
                <a:ext uri="{FF2B5EF4-FFF2-40B4-BE49-F238E27FC236}">
                  <a16:creationId xmlns:a16="http://schemas.microsoft.com/office/drawing/2014/main" id="{3B22177F-3D45-4A9B-976C-0E5FC31B92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12876" y="2045497"/>
              <a:ext cx="221332" cy="360000"/>
              <a:chOff x="2071598" y="2060848"/>
              <a:chExt cx="1917605" cy="3137144"/>
            </a:xfrm>
            <a:solidFill>
              <a:schemeClr val="accent4"/>
            </a:solidFill>
          </p:grpSpPr>
          <p:sp>
            <p:nvSpPr>
              <p:cNvPr id="65" name="Freeform 103">
                <a:extLst>
                  <a:ext uri="{FF2B5EF4-FFF2-40B4-BE49-F238E27FC236}">
                    <a16:creationId xmlns:a16="http://schemas.microsoft.com/office/drawing/2014/main" id="{45551A25-8F0E-4347-975E-A924A7130E47}"/>
                  </a:ext>
                </a:extLst>
              </p:cNvPr>
              <p:cNvSpPr/>
              <p:nvPr/>
            </p:nvSpPr>
            <p:spPr>
              <a:xfrm>
                <a:off x="2483768" y="206084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6" name="Freeform 104">
                <a:extLst>
                  <a:ext uri="{FF2B5EF4-FFF2-40B4-BE49-F238E27FC236}">
                    <a16:creationId xmlns:a16="http://schemas.microsoft.com/office/drawing/2014/main" id="{1D56ED84-718A-4F64-9201-3371A122B353}"/>
                  </a:ext>
                </a:extLst>
              </p:cNvPr>
              <p:cNvSpPr/>
              <p:nvPr/>
            </p:nvSpPr>
            <p:spPr>
              <a:xfrm rot="21253755">
                <a:off x="2170737" y="2710023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C13BBB19-70FE-4952-97D0-FDEBC2A1BBF6}"/>
                  </a:ext>
                </a:extLst>
              </p:cNvPr>
              <p:cNvSpPr/>
              <p:nvPr/>
            </p:nvSpPr>
            <p:spPr>
              <a:xfrm rot="20634645">
                <a:off x="2071598" y="3466865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7ABD01DA-F7D7-478D-A532-2A1B78A013CF}"/>
                  </a:ext>
                </a:extLst>
              </p:cNvPr>
              <p:cNvSpPr/>
              <p:nvPr/>
            </p:nvSpPr>
            <p:spPr>
              <a:xfrm rot="19632933">
                <a:off x="2257651" y="4182238"/>
                <a:ext cx="1505435" cy="1015754"/>
              </a:xfrm>
              <a:custGeom>
                <a:avLst/>
                <a:gdLst>
                  <a:gd name="connsiteX0" fmla="*/ 812042 w 1535373"/>
                  <a:gd name="connsiteY0" fmla="*/ 211541 h 921224"/>
                  <a:gd name="connsiteX1" fmla="*/ 184245 w 1535373"/>
                  <a:gd name="connsiteY1" fmla="*/ 0 h 921224"/>
                  <a:gd name="connsiteX2" fmla="*/ 143301 w 1535373"/>
                  <a:gd name="connsiteY2" fmla="*/ 293427 h 921224"/>
                  <a:gd name="connsiteX3" fmla="*/ 0 w 1535373"/>
                  <a:gd name="connsiteY3" fmla="*/ 477672 h 921224"/>
                  <a:gd name="connsiteX4" fmla="*/ 600501 w 1535373"/>
                  <a:gd name="connsiteY4" fmla="*/ 764275 h 921224"/>
                  <a:gd name="connsiteX5" fmla="*/ 709684 w 1535373"/>
                  <a:gd name="connsiteY5" fmla="*/ 655093 h 921224"/>
                  <a:gd name="connsiteX6" fmla="*/ 887104 w 1535373"/>
                  <a:gd name="connsiteY6" fmla="*/ 702860 h 921224"/>
                  <a:gd name="connsiteX7" fmla="*/ 1201003 w 1535373"/>
                  <a:gd name="connsiteY7" fmla="*/ 921224 h 921224"/>
                  <a:gd name="connsiteX8" fmla="*/ 1535373 w 1535373"/>
                  <a:gd name="connsiteY8" fmla="*/ 825690 h 921224"/>
                  <a:gd name="connsiteX9" fmla="*/ 1201003 w 1535373"/>
                  <a:gd name="connsiteY9" fmla="*/ 689212 h 921224"/>
                  <a:gd name="connsiteX10" fmla="*/ 1262418 w 1535373"/>
                  <a:gd name="connsiteY10" fmla="*/ 457200 h 921224"/>
                  <a:gd name="connsiteX11" fmla="*/ 996287 w 1535373"/>
                  <a:gd name="connsiteY11" fmla="*/ 348018 h 921224"/>
                  <a:gd name="connsiteX12" fmla="*/ 921224 w 1535373"/>
                  <a:gd name="connsiteY12" fmla="*/ 457200 h 921224"/>
                  <a:gd name="connsiteX13" fmla="*/ 777922 w 1535373"/>
                  <a:gd name="connsiteY13" fmla="*/ 395785 h 921224"/>
                  <a:gd name="connsiteX14" fmla="*/ 812042 w 1535373"/>
                  <a:gd name="connsiteY14" fmla="*/ 211541 h 921224"/>
                  <a:gd name="connsiteX0" fmla="*/ 812042 w 1535373"/>
                  <a:gd name="connsiteY0" fmla="*/ 191663 h 901346"/>
                  <a:gd name="connsiteX1" fmla="*/ 208099 w 1535373"/>
                  <a:gd name="connsiteY1" fmla="*/ 0 h 901346"/>
                  <a:gd name="connsiteX2" fmla="*/ 143301 w 1535373"/>
                  <a:gd name="connsiteY2" fmla="*/ 273549 h 901346"/>
                  <a:gd name="connsiteX3" fmla="*/ 0 w 1535373"/>
                  <a:gd name="connsiteY3" fmla="*/ 457794 h 901346"/>
                  <a:gd name="connsiteX4" fmla="*/ 600501 w 1535373"/>
                  <a:gd name="connsiteY4" fmla="*/ 744397 h 901346"/>
                  <a:gd name="connsiteX5" fmla="*/ 709684 w 1535373"/>
                  <a:gd name="connsiteY5" fmla="*/ 635215 h 901346"/>
                  <a:gd name="connsiteX6" fmla="*/ 887104 w 1535373"/>
                  <a:gd name="connsiteY6" fmla="*/ 682982 h 901346"/>
                  <a:gd name="connsiteX7" fmla="*/ 1201003 w 1535373"/>
                  <a:gd name="connsiteY7" fmla="*/ 901346 h 901346"/>
                  <a:gd name="connsiteX8" fmla="*/ 1535373 w 1535373"/>
                  <a:gd name="connsiteY8" fmla="*/ 805812 h 901346"/>
                  <a:gd name="connsiteX9" fmla="*/ 1201003 w 1535373"/>
                  <a:gd name="connsiteY9" fmla="*/ 669334 h 901346"/>
                  <a:gd name="connsiteX10" fmla="*/ 1262418 w 1535373"/>
                  <a:gd name="connsiteY10" fmla="*/ 437322 h 901346"/>
                  <a:gd name="connsiteX11" fmla="*/ 996287 w 1535373"/>
                  <a:gd name="connsiteY11" fmla="*/ 328140 h 901346"/>
                  <a:gd name="connsiteX12" fmla="*/ 921224 w 1535373"/>
                  <a:gd name="connsiteY12" fmla="*/ 437322 h 901346"/>
                  <a:gd name="connsiteX13" fmla="*/ 777922 w 1535373"/>
                  <a:gd name="connsiteY13" fmla="*/ 375907 h 901346"/>
                  <a:gd name="connsiteX14" fmla="*/ 812042 w 1535373"/>
                  <a:gd name="connsiteY14" fmla="*/ 191663 h 901346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43301 w 1535373"/>
                  <a:gd name="connsiteY2" fmla="*/ 286235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812042 w 1535373"/>
                  <a:gd name="connsiteY0" fmla="*/ 204349 h 914032"/>
                  <a:gd name="connsiteX1" fmla="*/ 208099 w 1535373"/>
                  <a:gd name="connsiteY1" fmla="*/ 12686 h 914032"/>
                  <a:gd name="connsiteX2" fmla="*/ 159203 w 1535373"/>
                  <a:gd name="connsiteY2" fmla="*/ 306113 h 914032"/>
                  <a:gd name="connsiteX3" fmla="*/ 0 w 1535373"/>
                  <a:gd name="connsiteY3" fmla="*/ 470480 h 914032"/>
                  <a:gd name="connsiteX4" fmla="*/ 600501 w 1535373"/>
                  <a:gd name="connsiteY4" fmla="*/ 757083 h 914032"/>
                  <a:gd name="connsiteX5" fmla="*/ 709684 w 1535373"/>
                  <a:gd name="connsiteY5" fmla="*/ 647901 h 914032"/>
                  <a:gd name="connsiteX6" fmla="*/ 887104 w 1535373"/>
                  <a:gd name="connsiteY6" fmla="*/ 695668 h 914032"/>
                  <a:gd name="connsiteX7" fmla="*/ 1201003 w 1535373"/>
                  <a:gd name="connsiteY7" fmla="*/ 914032 h 914032"/>
                  <a:gd name="connsiteX8" fmla="*/ 1535373 w 1535373"/>
                  <a:gd name="connsiteY8" fmla="*/ 818498 h 914032"/>
                  <a:gd name="connsiteX9" fmla="*/ 1201003 w 1535373"/>
                  <a:gd name="connsiteY9" fmla="*/ 682020 h 914032"/>
                  <a:gd name="connsiteX10" fmla="*/ 1262418 w 1535373"/>
                  <a:gd name="connsiteY10" fmla="*/ 450008 h 914032"/>
                  <a:gd name="connsiteX11" fmla="*/ 996287 w 1535373"/>
                  <a:gd name="connsiteY11" fmla="*/ 340826 h 914032"/>
                  <a:gd name="connsiteX12" fmla="*/ 921224 w 1535373"/>
                  <a:gd name="connsiteY12" fmla="*/ 450008 h 914032"/>
                  <a:gd name="connsiteX13" fmla="*/ 777922 w 1535373"/>
                  <a:gd name="connsiteY13" fmla="*/ 388593 h 914032"/>
                  <a:gd name="connsiteX14" fmla="*/ 812042 w 1535373"/>
                  <a:gd name="connsiteY14" fmla="*/ 204349 h 914032"/>
                  <a:gd name="connsiteX0" fmla="*/ 788188 w 1511519"/>
                  <a:gd name="connsiteY0" fmla="*/ 204349 h 914032"/>
                  <a:gd name="connsiteX1" fmla="*/ 184245 w 1511519"/>
                  <a:gd name="connsiteY1" fmla="*/ 12686 h 914032"/>
                  <a:gd name="connsiteX2" fmla="*/ 135349 w 1511519"/>
                  <a:gd name="connsiteY2" fmla="*/ 306113 h 914032"/>
                  <a:gd name="connsiteX3" fmla="*/ 0 w 1511519"/>
                  <a:gd name="connsiteY3" fmla="*/ 518188 h 914032"/>
                  <a:gd name="connsiteX4" fmla="*/ 576647 w 1511519"/>
                  <a:gd name="connsiteY4" fmla="*/ 757083 h 914032"/>
                  <a:gd name="connsiteX5" fmla="*/ 685830 w 1511519"/>
                  <a:gd name="connsiteY5" fmla="*/ 647901 h 914032"/>
                  <a:gd name="connsiteX6" fmla="*/ 863250 w 1511519"/>
                  <a:gd name="connsiteY6" fmla="*/ 695668 h 914032"/>
                  <a:gd name="connsiteX7" fmla="*/ 1177149 w 1511519"/>
                  <a:gd name="connsiteY7" fmla="*/ 914032 h 914032"/>
                  <a:gd name="connsiteX8" fmla="*/ 1511519 w 1511519"/>
                  <a:gd name="connsiteY8" fmla="*/ 818498 h 914032"/>
                  <a:gd name="connsiteX9" fmla="*/ 1177149 w 1511519"/>
                  <a:gd name="connsiteY9" fmla="*/ 682020 h 914032"/>
                  <a:gd name="connsiteX10" fmla="*/ 1238564 w 1511519"/>
                  <a:gd name="connsiteY10" fmla="*/ 450008 h 914032"/>
                  <a:gd name="connsiteX11" fmla="*/ 972433 w 1511519"/>
                  <a:gd name="connsiteY11" fmla="*/ 340826 h 914032"/>
                  <a:gd name="connsiteX12" fmla="*/ 897370 w 1511519"/>
                  <a:gd name="connsiteY12" fmla="*/ 450008 h 914032"/>
                  <a:gd name="connsiteX13" fmla="*/ 754068 w 1511519"/>
                  <a:gd name="connsiteY13" fmla="*/ 388593 h 914032"/>
                  <a:gd name="connsiteX14" fmla="*/ 788188 w 1511519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2902 w 1526233"/>
                  <a:gd name="connsiteY0" fmla="*/ 204349 h 914032"/>
                  <a:gd name="connsiteX1" fmla="*/ 198959 w 1526233"/>
                  <a:gd name="connsiteY1" fmla="*/ 12686 h 914032"/>
                  <a:gd name="connsiteX2" fmla="*/ 150063 w 1526233"/>
                  <a:gd name="connsiteY2" fmla="*/ 306113 h 914032"/>
                  <a:gd name="connsiteX3" fmla="*/ 14714 w 1526233"/>
                  <a:gd name="connsiteY3" fmla="*/ 518188 h 914032"/>
                  <a:gd name="connsiteX4" fmla="*/ 591361 w 1526233"/>
                  <a:gd name="connsiteY4" fmla="*/ 757083 h 914032"/>
                  <a:gd name="connsiteX5" fmla="*/ 700544 w 1526233"/>
                  <a:gd name="connsiteY5" fmla="*/ 647901 h 914032"/>
                  <a:gd name="connsiteX6" fmla="*/ 877964 w 1526233"/>
                  <a:gd name="connsiteY6" fmla="*/ 695668 h 914032"/>
                  <a:gd name="connsiteX7" fmla="*/ 1191863 w 1526233"/>
                  <a:gd name="connsiteY7" fmla="*/ 914032 h 914032"/>
                  <a:gd name="connsiteX8" fmla="*/ 1526233 w 1526233"/>
                  <a:gd name="connsiteY8" fmla="*/ 818498 h 914032"/>
                  <a:gd name="connsiteX9" fmla="*/ 1191863 w 1526233"/>
                  <a:gd name="connsiteY9" fmla="*/ 682020 h 914032"/>
                  <a:gd name="connsiteX10" fmla="*/ 1253278 w 1526233"/>
                  <a:gd name="connsiteY10" fmla="*/ 450008 h 914032"/>
                  <a:gd name="connsiteX11" fmla="*/ 987147 w 1526233"/>
                  <a:gd name="connsiteY11" fmla="*/ 340826 h 914032"/>
                  <a:gd name="connsiteX12" fmla="*/ 912084 w 1526233"/>
                  <a:gd name="connsiteY12" fmla="*/ 450008 h 914032"/>
                  <a:gd name="connsiteX13" fmla="*/ 768782 w 1526233"/>
                  <a:gd name="connsiteY13" fmla="*/ 388593 h 914032"/>
                  <a:gd name="connsiteX14" fmla="*/ 802902 w 1526233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588668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52279 w 1523540"/>
                  <a:gd name="connsiteY4" fmla="*/ 757083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697851 w 1523540"/>
                  <a:gd name="connsiteY5" fmla="*/ 647901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75271 w 1523540"/>
                  <a:gd name="connsiteY6" fmla="*/ 695668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14032"/>
                  <a:gd name="connsiteX1" fmla="*/ 196266 w 1523540"/>
                  <a:gd name="connsiteY1" fmla="*/ 12686 h 914032"/>
                  <a:gd name="connsiteX2" fmla="*/ 147370 w 1523540"/>
                  <a:gd name="connsiteY2" fmla="*/ 306113 h 914032"/>
                  <a:gd name="connsiteX3" fmla="*/ 12021 w 1523540"/>
                  <a:gd name="connsiteY3" fmla="*/ 518188 h 914032"/>
                  <a:gd name="connsiteX4" fmla="*/ 636377 w 1523540"/>
                  <a:gd name="connsiteY4" fmla="*/ 741181 h 914032"/>
                  <a:gd name="connsiteX5" fmla="*/ 705803 w 1523540"/>
                  <a:gd name="connsiteY5" fmla="*/ 624047 h 914032"/>
                  <a:gd name="connsiteX6" fmla="*/ 859369 w 1523540"/>
                  <a:gd name="connsiteY6" fmla="*/ 679765 h 914032"/>
                  <a:gd name="connsiteX7" fmla="*/ 1189170 w 1523540"/>
                  <a:gd name="connsiteY7" fmla="*/ 914032 h 914032"/>
                  <a:gd name="connsiteX8" fmla="*/ 1523540 w 1523540"/>
                  <a:gd name="connsiteY8" fmla="*/ 818498 h 914032"/>
                  <a:gd name="connsiteX9" fmla="*/ 1189170 w 1523540"/>
                  <a:gd name="connsiteY9" fmla="*/ 682020 h 914032"/>
                  <a:gd name="connsiteX10" fmla="*/ 1250585 w 1523540"/>
                  <a:gd name="connsiteY10" fmla="*/ 450008 h 914032"/>
                  <a:gd name="connsiteX11" fmla="*/ 984454 w 1523540"/>
                  <a:gd name="connsiteY11" fmla="*/ 340826 h 914032"/>
                  <a:gd name="connsiteX12" fmla="*/ 909391 w 1523540"/>
                  <a:gd name="connsiteY12" fmla="*/ 450008 h 914032"/>
                  <a:gd name="connsiteX13" fmla="*/ 766089 w 1523540"/>
                  <a:gd name="connsiteY13" fmla="*/ 388593 h 914032"/>
                  <a:gd name="connsiteX14" fmla="*/ 800209 w 1523540"/>
                  <a:gd name="connsiteY14" fmla="*/ 204349 h 914032"/>
                  <a:gd name="connsiteX0" fmla="*/ 800209 w 1523540"/>
                  <a:gd name="connsiteY0" fmla="*/ 204349 h 982628"/>
                  <a:gd name="connsiteX1" fmla="*/ 196266 w 1523540"/>
                  <a:gd name="connsiteY1" fmla="*/ 12686 h 982628"/>
                  <a:gd name="connsiteX2" fmla="*/ 147370 w 1523540"/>
                  <a:gd name="connsiteY2" fmla="*/ 306113 h 982628"/>
                  <a:gd name="connsiteX3" fmla="*/ 12021 w 1523540"/>
                  <a:gd name="connsiteY3" fmla="*/ 518188 h 982628"/>
                  <a:gd name="connsiteX4" fmla="*/ 636377 w 1523540"/>
                  <a:gd name="connsiteY4" fmla="*/ 741181 h 982628"/>
                  <a:gd name="connsiteX5" fmla="*/ 705803 w 1523540"/>
                  <a:gd name="connsiteY5" fmla="*/ 624047 h 982628"/>
                  <a:gd name="connsiteX6" fmla="*/ 859369 w 1523540"/>
                  <a:gd name="connsiteY6" fmla="*/ 679765 h 982628"/>
                  <a:gd name="connsiteX7" fmla="*/ 1189170 w 1523540"/>
                  <a:gd name="connsiteY7" fmla="*/ 914032 h 982628"/>
                  <a:gd name="connsiteX8" fmla="*/ 1523540 w 1523540"/>
                  <a:gd name="connsiteY8" fmla="*/ 818498 h 982628"/>
                  <a:gd name="connsiteX9" fmla="*/ 1189170 w 1523540"/>
                  <a:gd name="connsiteY9" fmla="*/ 682020 h 982628"/>
                  <a:gd name="connsiteX10" fmla="*/ 1250585 w 1523540"/>
                  <a:gd name="connsiteY10" fmla="*/ 450008 h 982628"/>
                  <a:gd name="connsiteX11" fmla="*/ 984454 w 1523540"/>
                  <a:gd name="connsiteY11" fmla="*/ 340826 h 982628"/>
                  <a:gd name="connsiteX12" fmla="*/ 909391 w 1523540"/>
                  <a:gd name="connsiteY12" fmla="*/ 450008 h 982628"/>
                  <a:gd name="connsiteX13" fmla="*/ 766089 w 1523540"/>
                  <a:gd name="connsiteY13" fmla="*/ 388593 h 982628"/>
                  <a:gd name="connsiteX14" fmla="*/ 800209 w 1523540"/>
                  <a:gd name="connsiteY14" fmla="*/ 204349 h 982628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89170 w 1554538"/>
                  <a:gd name="connsiteY9" fmla="*/ 682020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54538"/>
                  <a:gd name="connsiteY0" fmla="*/ 204349 h 982009"/>
                  <a:gd name="connsiteX1" fmla="*/ 196266 w 1554538"/>
                  <a:gd name="connsiteY1" fmla="*/ 12686 h 982009"/>
                  <a:gd name="connsiteX2" fmla="*/ 147370 w 1554538"/>
                  <a:gd name="connsiteY2" fmla="*/ 306113 h 982009"/>
                  <a:gd name="connsiteX3" fmla="*/ 12021 w 1554538"/>
                  <a:gd name="connsiteY3" fmla="*/ 518188 h 982009"/>
                  <a:gd name="connsiteX4" fmla="*/ 636377 w 1554538"/>
                  <a:gd name="connsiteY4" fmla="*/ 741181 h 982009"/>
                  <a:gd name="connsiteX5" fmla="*/ 705803 w 1554538"/>
                  <a:gd name="connsiteY5" fmla="*/ 624047 h 982009"/>
                  <a:gd name="connsiteX6" fmla="*/ 859369 w 1554538"/>
                  <a:gd name="connsiteY6" fmla="*/ 679765 h 982009"/>
                  <a:gd name="connsiteX7" fmla="*/ 1189170 w 1554538"/>
                  <a:gd name="connsiteY7" fmla="*/ 914032 h 982009"/>
                  <a:gd name="connsiteX8" fmla="*/ 1523540 w 1554538"/>
                  <a:gd name="connsiteY8" fmla="*/ 818498 h 982009"/>
                  <a:gd name="connsiteX9" fmla="*/ 1173267 w 1554538"/>
                  <a:gd name="connsiteY9" fmla="*/ 634312 h 982009"/>
                  <a:gd name="connsiteX10" fmla="*/ 1250585 w 1554538"/>
                  <a:gd name="connsiteY10" fmla="*/ 450008 h 982009"/>
                  <a:gd name="connsiteX11" fmla="*/ 984454 w 1554538"/>
                  <a:gd name="connsiteY11" fmla="*/ 340826 h 982009"/>
                  <a:gd name="connsiteX12" fmla="*/ 909391 w 1554538"/>
                  <a:gd name="connsiteY12" fmla="*/ 450008 h 982009"/>
                  <a:gd name="connsiteX13" fmla="*/ 766089 w 1554538"/>
                  <a:gd name="connsiteY13" fmla="*/ 388593 h 982009"/>
                  <a:gd name="connsiteX14" fmla="*/ 800209 w 1554538"/>
                  <a:gd name="connsiteY14" fmla="*/ 204349 h 982009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42543"/>
                  <a:gd name="connsiteY0" fmla="*/ 204349 h 976908"/>
                  <a:gd name="connsiteX1" fmla="*/ 196266 w 1542543"/>
                  <a:gd name="connsiteY1" fmla="*/ 12686 h 976908"/>
                  <a:gd name="connsiteX2" fmla="*/ 147370 w 1542543"/>
                  <a:gd name="connsiteY2" fmla="*/ 306113 h 976908"/>
                  <a:gd name="connsiteX3" fmla="*/ 12021 w 1542543"/>
                  <a:gd name="connsiteY3" fmla="*/ 518188 h 976908"/>
                  <a:gd name="connsiteX4" fmla="*/ 636377 w 1542543"/>
                  <a:gd name="connsiteY4" fmla="*/ 741181 h 976908"/>
                  <a:gd name="connsiteX5" fmla="*/ 705803 w 1542543"/>
                  <a:gd name="connsiteY5" fmla="*/ 624047 h 976908"/>
                  <a:gd name="connsiteX6" fmla="*/ 859369 w 1542543"/>
                  <a:gd name="connsiteY6" fmla="*/ 679765 h 976908"/>
                  <a:gd name="connsiteX7" fmla="*/ 1189170 w 1542543"/>
                  <a:gd name="connsiteY7" fmla="*/ 914032 h 976908"/>
                  <a:gd name="connsiteX8" fmla="*/ 1507637 w 1542543"/>
                  <a:gd name="connsiteY8" fmla="*/ 786693 h 976908"/>
                  <a:gd name="connsiteX9" fmla="*/ 1173267 w 1542543"/>
                  <a:gd name="connsiteY9" fmla="*/ 634312 h 976908"/>
                  <a:gd name="connsiteX10" fmla="*/ 1250585 w 1542543"/>
                  <a:gd name="connsiteY10" fmla="*/ 450008 h 976908"/>
                  <a:gd name="connsiteX11" fmla="*/ 984454 w 1542543"/>
                  <a:gd name="connsiteY11" fmla="*/ 340826 h 976908"/>
                  <a:gd name="connsiteX12" fmla="*/ 909391 w 1542543"/>
                  <a:gd name="connsiteY12" fmla="*/ 450008 h 976908"/>
                  <a:gd name="connsiteX13" fmla="*/ 766089 w 1542543"/>
                  <a:gd name="connsiteY13" fmla="*/ 388593 h 976908"/>
                  <a:gd name="connsiteX14" fmla="*/ 800209 w 1542543"/>
                  <a:gd name="connsiteY14" fmla="*/ 204349 h 976908"/>
                  <a:gd name="connsiteX0" fmla="*/ 800209 w 1522966"/>
                  <a:gd name="connsiteY0" fmla="*/ 204349 h 975249"/>
                  <a:gd name="connsiteX1" fmla="*/ 196266 w 1522966"/>
                  <a:gd name="connsiteY1" fmla="*/ 12686 h 975249"/>
                  <a:gd name="connsiteX2" fmla="*/ 147370 w 1522966"/>
                  <a:gd name="connsiteY2" fmla="*/ 306113 h 975249"/>
                  <a:gd name="connsiteX3" fmla="*/ 12021 w 1522966"/>
                  <a:gd name="connsiteY3" fmla="*/ 518188 h 975249"/>
                  <a:gd name="connsiteX4" fmla="*/ 636377 w 1522966"/>
                  <a:gd name="connsiteY4" fmla="*/ 741181 h 975249"/>
                  <a:gd name="connsiteX5" fmla="*/ 705803 w 1522966"/>
                  <a:gd name="connsiteY5" fmla="*/ 624047 h 975249"/>
                  <a:gd name="connsiteX6" fmla="*/ 859369 w 1522966"/>
                  <a:gd name="connsiteY6" fmla="*/ 679765 h 975249"/>
                  <a:gd name="connsiteX7" fmla="*/ 1189170 w 1522966"/>
                  <a:gd name="connsiteY7" fmla="*/ 914032 h 975249"/>
                  <a:gd name="connsiteX8" fmla="*/ 1507637 w 1522966"/>
                  <a:gd name="connsiteY8" fmla="*/ 786693 h 975249"/>
                  <a:gd name="connsiteX9" fmla="*/ 1173267 w 1522966"/>
                  <a:gd name="connsiteY9" fmla="*/ 634312 h 975249"/>
                  <a:gd name="connsiteX10" fmla="*/ 1250585 w 1522966"/>
                  <a:gd name="connsiteY10" fmla="*/ 450008 h 975249"/>
                  <a:gd name="connsiteX11" fmla="*/ 984454 w 1522966"/>
                  <a:gd name="connsiteY11" fmla="*/ 340826 h 975249"/>
                  <a:gd name="connsiteX12" fmla="*/ 909391 w 1522966"/>
                  <a:gd name="connsiteY12" fmla="*/ 450008 h 975249"/>
                  <a:gd name="connsiteX13" fmla="*/ 766089 w 1522966"/>
                  <a:gd name="connsiteY13" fmla="*/ 388593 h 975249"/>
                  <a:gd name="connsiteX14" fmla="*/ 800209 w 1522966"/>
                  <a:gd name="connsiteY14" fmla="*/ 204349 h 975249"/>
                  <a:gd name="connsiteX0" fmla="*/ 800209 w 1538655"/>
                  <a:gd name="connsiteY0" fmla="*/ 204349 h 976321"/>
                  <a:gd name="connsiteX1" fmla="*/ 196266 w 1538655"/>
                  <a:gd name="connsiteY1" fmla="*/ 12686 h 976321"/>
                  <a:gd name="connsiteX2" fmla="*/ 147370 w 1538655"/>
                  <a:gd name="connsiteY2" fmla="*/ 306113 h 976321"/>
                  <a:gd name="connsiteX3" fmla="*/ 12021 w 1538655"/>
                  <a:gd name="connsiteY3" fmla="*/ 518188 h 976321"/>
                  <a:gd name="connsiteX4" fmla="*/ 636377 w 1538655"/>
                  <a:gd name="connsiteY4" fmla="*/ 741181 h 976321"/>
                  <a:gd name="connsiteX5" fmla="*/ 705803 w 1538655"/>
                  <a:gd name="connsiteY5" fmla="*/ 624047 h 976321"/>
                  <a:gd name="connsiteX6" fmla="*/ 859369 w 1538655"/>
                  <a:gd name="connsiteY6" fmla="*/ 679765 h 976321"/>
                  <a:gd name="connsiteX7" fmla="*/ 1189170 w 1538655"/>
                  <a:gd name="connsiteY7" fmla="*/ 914032 h 976321"/>
                  <a:gd name="connsiteX8" fmla="*/ 1507637 w 1538655"/>
                  <a:gd name="connsiteY8" fmla="*/ 786693 h 976321"/>
                  <a:gd name="connsiteX9" fmla="*/ 1173267 w 1538655"/>
                  <a:gd name="connsiteY9" fmla="*/ 634312 h 976321"/>
                  <a:gd name="connsiteX10" fmla="*/ 1250585 w 1538655"/>
                  <a:gd name="connsiteY10" fmla="*/ 450008 h 976321"/>
                  <a:gd name="connsiteX11" fmla="*/ 984454 w 1538655"/>
                  <a:gd name="connsiteY11" fmla="*/ 340826 h 976321"/>
                  <a:gd name="connsiteX12" fmla="*/ 909391 w 1538655"/>
                  <a:gd name="connsiteY12" fmla="*/ 450008 h 976321"/>
                  <a:gd name="connsiteX13" fmla="*/ 766089 w 1538655"/>
                  <a:gd name="connsiteY13" fmla="*/ 388593 h 976321"/>
                  <a:gd name="connsiteX14" fmla="*/ 800209 w 1538655"/>
                  <a:gd name="connsiteY14" fmla="*/ 204349 h 976321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84454 w 1556774"/>
                  <a:gd name="connsiteY11" fmla="*/ 340826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50008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56774"/>
                  <a:gd name="connsiteY0" fmla="*/ 204349 h 981339"/>
                  <a:gd name="connsiteX1" fmla="*/ 196266 w 1556774"/>
                  <a:gd name="connsiteY1" fmla="*/ 12686 h 981339"/>
                  <a:gd name="connsiteX2" fmla="*/ 147370 w 1556774"/>
                  <a:gd name="connsiteY2" fmla="*/ 306113 h 981339"/>
                  <a:gd name="connsiteX3" fmla="*/ 12021 w 1556774"/>
                  <a:gd name="connsiteY3" fmla="*/ 518188 h 981339"/>
                  <a:gd name="connsiteX4" fmla="*/ 636377 w 1556774"/>
                  <a:gd name="connsiteY4" fmla="*/ 741181 h 981339"/>
                  <a:gd name="connsiteX5" fmla="*/ 705803 w 1556774"/>
                  <a:gd name="connsiteY5" fmla="*/ 624047 h 981339"/>
                  <a:gd name="connsiteX6" fmla="*/ 859369 w 1556774"/>
                  <a:gd name="connsiteY6" fmla="*/ 679765 h 981339"/>
                  <a:gd name="connsiteX7" fmla="*/ 1189170 w 1556774"/>
                  <a:gd name="connsiteY7" fmla="*/ 914032 h 981339"/>
                  <a:gd name="connsiteX8" fmla="*/ 1507637 w 1556774"/>
                  <a:gd name="connsiteY8" fmla="*/ 786693 h 981339"/>
                  <a:gd name="connsiteX9" fmla="*/ 1173267 w 1556774"/>
                  <a:gd name="connsiteY9" fmla="*/ 634312 h 981339"/>
                  <a:gd name="connsiteX10" fmla="*/ 1250585 w 1556774"/>
                  <a:gd name="connsiteY10" fmla="*/ 438081 h 981339"/>
                  <a:gd name="connsiteX11" fmla="*/ 964576 w 1556774"/>
                  <a:gd name="connsiteY11" fmla="*/ 344802 h 981339"/>
                  <a:gd name="connsiteX12" fmla="*/ 909391 w 1556774"/>
                  <a:gd name="connsiteY12" fmla="*/ 450008 h 981339"/>
                  <a:gd name="connsiteX13" fmla="*/ 766089 w 1556774"/>
                  <a:gd name="connsiteY13" fmla="*/ 388593 h 981339"/>
                  <a:gd name="connsiteX14" fmla="*/ 800209 w 1556774"/>
                  <a:gd name="connsiteY14" fmla="*/ 204349 h 981339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527868"/>
                  <a:gd name="connsiteY0" fmla="*/ 204349 h 975126"/>
                  <a:gd name="connsiteX1" fmla="*/ 196266 w 1527868"/>
                  <a:gd name="connsiteY1" fmla="*/ 12686 h 975126"/>
                  <a:gd name="connsiteX2" fmla="*/ 147370 w 1527868"/>
                  <a:gd name="connsiteY2" fmla="*/ 306113 h 975126"/>
                  <a:gd name="connsiteX3" fmla="*/ 12021 w 1527868"/>
                  <a:gd name="connsiteY3" fmla="*/ 518188 h 975126"/>
                  <a:gd name="connsiteX4" fmla="*/ 636377 w 1527868"/>
                  <a:gd name="connsiteY4" fmla="*/ 741181 h 975126"/>
                  <a:gd name="connsiteX5" fmla="*/ 705803 w 1527868"/>
                  <a:gd name="connsiteY5" fmla="*/ 624047 h 975126"/>
                  <a:gd name="connsiteX6" fmla="*/ 859369 w 1527868"/>
                  <a:gd name="connsiteY6" fmla="*/ 679765 h 975126"/>
                  <a:gd name="connsiteX7" fmla="*/ 1189170 w 1527868"/>
                  <a:gd name="connsiteY7" fmla="*/ 914032 h 975126"/>
                  <a:gd name="connsiteX8" fmla="*/ 1467881 w 1527868"/>
                  <a:gd name="connsiteY8" fmla="*/ 742961 h 975126"/>
                  <a:gd name="connsiteX9" fmla="*/ 1173267 w 1527868"/>
                  <a:gd name="connsiteY9" fmla="*/ 634312 h 975126"/>
                  <a:gd name="connsiteX10" fmla="*/ 1250585 w 1527868"/>
                  <a:gd name="connsiteY10" fmla="*/ 438081 h 975126"/>
                  <a:gd name="connsiteX11" fmla="*/ 964576 w 1527868"/>
                  <a:gd name="connsiteY11" fmla="*/ 344802 h 975126"/>
                  <a:gd name="connsiteX12" fmla="*/ 909391 w 1527868"/>
                  <a:gd name="connsiteY12" fmla="*/ 450008 h 975126"/>
                  <a:gd name="connsiteX13" fmla="*/ 766089 w 1527868"/>
                  <a:gd name="connsiteY13" fmla="*/ 388593 h 975126"/>
                  <a:gd name="connsiteX14" fmla="*/ 800209 w 1527868"/>
                  <a:gd name="connsiteY14" fmla="*/ 204349 h 975126"/>
                  <a:gd name="connsiteX0" fmla="*/ 800209 w 1499884"/>
                  <a:gd name="connsiteY0" fmla="*/ 204349 h 986483"/>
                  <a:gd name="connsiteX1" fmla="*/ 196266 w 1499884"/>
                  <a:gd name="connsiteY1" fmla="*/ 12686 h 986483"/>
                  <a:gd name="connsiteX2" fmla="*/ 147370 w 1499884"/>
                  <a:gd name="connsiteY2" fmla="*/ 306113 h 986483"/>
                  <a:gd name="connsiteX3" fmla="*/ 12021 w 1499884"/>
                  <a:gd name="connsiteY3" fmla="*/ 518188 h 986483"/>
                  <a:gd name="connsiteX4" fmla="*/ 636377 w 1499884"/>
                  <a:gd name="connsiteY4" fmla="*/ 741181 h 986483"/>
                  <a:gd name="connsiteX5" fmla="*/ 705803 w 1499884"/>
                  <a:gd name="connsiteY5" fmla="*/ 624047 h 986483"/>
                  <a:gd name="connsiteX6" fmla="*/ 859369 w 1499884"/>
                  <a:gd name="connsiteY6" fmla="*/ 679765 h 986483"/>
                  <a:gd name="connsiteX7" fmla="*/ 1189170 w 1499884"/>
                  <a:gd name="connsiteY7" fmla="*/ 914032 h 986483"/>
                  <a:gd name="connsiteX8" fmla="*/ 1467881 w 1499884"/>
                  <a:gd name="connsiteY8" fmla="*/ 742961 h 986483"/>
                  <a:gd name="connsiteX9" fmla="*/ 1173267 w 1499884"/>
                  <a:gd name="connsiteY9" fmla="*/ 634312 h 986483"/>
                  <a:gd name="connsiteX10" fmla="*/ 1250585 w 1499884"/>
                  <a:gd name="connsiteY10" fmla="*/ 438081 h 986483"/>
                  <a:gd name="connsiteX11" fmla="*/ 964576 w 1499884"/>
                  <a:gd name="connsiteY11" fmla="*/ 344802 h 986483"/>
                  <a:gd name="connsiteX12" fmla="*/ 909391 w 1499884"/>
                  <a:gd name="connsiteY12" fmla="*/ 450008 h 986483"/>
                  <a:gd name="connsiteX13" fmla="*/ 766089 w 1499884"/>
                  <a:gd name="connsiteY13" fmla="*/ 388593 h 986483"/>
                  <a:gd name="connsiteX14" fmla="*/ 800209 w 1499884"/>
                  <a:gd name="connsiteY14" fmla="*/ 204349 h 986483"/>
                  <a:gd name="connsiteX0" fmla="*/ 800209 w 1505435"/>
                  <a:gd name="connsiteY0" fmla="*/ 204349 h 1015754"/>
                  <a:gd name="connsiteX1" fmla="*/ 196266 w 1505435"/>
                  <a:gd name="connsiteY1" fmla="*/ 12686 h 1015754"/>
                  <a:gd name="connsiteX2" fmla="*/ 147370 w 1505435"/>
                  <a:gd name="connsiteY2" fmla="*/ 306113 h 1015754"/>
                  <a:gd name="connsiteX3" fmla="*/ 12021 w 1505435"/>
                  <a:gd name="connsiteY3" fmla="*/ 518188 h 1015754"/>
                  <a:gd name="connsiteX4" fmla="*/ 636377 w 1505435"/>
                  <a:gd name="connsiteY4" fmla="*/ 741181 h 1015754"/>
                  <a:gd name="connsiteX5" fmla="*/ 705803 w 1505435"/>
                  <a:gd name="connsiteY5" fmla="*/ 624047 h 1015754"/>
                  <a:gd name="connsiteX6" fmla="*/ 859369 w 1505435"/>
                  <a:gd name="connsiteY6" fmla="*/ 679765 h 1015754"/>
                  <a:gd name="connsiteX7" fmla="*/ 1189170 w 1505435"/>
                  <a:gd name="connsiteY7" fmla="*/ 914032 h 1015754"/>
                  <a:gd name="connsiteX8" fmla="*/ 1467881 w 1505435"/>
                  <a:gd name="connsiteY8" fmla="*/ 742961 h 1015754"/>
                  <a:gd name="connsiteX9" fmla="*/ 1173267 w 1505435"/>
                  <a:gd name="connsiteY9" fmla="*/ 634312 h 1015754"/>
                  <a:gd name="connsiteX10" fmla="*/ 1250585 w 1505435"/>
                  <a:gd name="connsiteY10" fmla="*/ 438081 h 1015754"/>
                  <a:gd name="connsiteX11" fmla="*/ 964576 w 1505435"/>
                  <a:gd name="connsiteY11" fmla="*/ 344802 h 1015754"/>
                  <a:gd name="connsiteX12" fmla="*/ 909391 w 1505435"/>
                  <a:gd name="connsiteY12" fmla="*/ 450008 h 1015754"/>
                  <a:gd name="connsiteX13" fmla="*/ 766089 w 1505435"/>
                  <a:gd name="connsiteY13" fmla="*/ 388593 h 1015754"/>
                  <a:gd name="connsiteX14" fmla="*/ 800209 w 1505435"/>
                  <a:gd name="connsiteY14" fmla="*/ 204349 h 101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5435" h="1015754">
                    <a:moveTo>
                      <a:pt x="800209" y="204349"/>
                    </a:moveTo>
                    <a:cubicBezTo>
                      <a:pt x="598895" y="140461"/>
                      <a:pt x="302164" y="-50647"/>
                      <a:pt x="196266" y="12686"/>
                    </a:cubicBezTo>
                    <a:cubicBezTo>
                      <a:pt x="103106" y="72064"/>
                      <a:pt x="168969" y="214930"/>
                      <a:pt x="147370" y="306113"/>
                    </a:cubicBezTo>
                    <a:cubicBezTo>
                      <a:pt x="102254" y="376805"/>
                      <a:pt x="-42253" y="455447"/>
                      <a:pt x="12021" y="518188"/>
                    </a:cubicBezTo>
                    <a:cubicBezTo>
                      <a:pt x="164480" y="669383"/>
                      <a:pt x="559454" y="713233"/>
                      <a:pt x="636377" y="741181"/>
                    </a:cubicBezTo>
                    <a:cubicBezTo>
                      <a:pt x="696624" y="733941"/>
                      <a:pt x="677361" y="671042"/>
                      <a:pt x="705803" y="624047"/>
                    </a:cubicBezTo>
                    <a:lnTo>
                      <a:pt x="859369" y="679765"/>
                    </a:lnTo>
                    <a:cubicBezTo>
                      <a:pt x="850034" y="889051"/>
                      <a:pt x="1063333" y="847870"/>
                      <a:pt x="1189170" y="914032"/>
                    </a:cubicBezTo>
                    <a:cubicBezTo>
                      <a:pt x="1618678" y="1176386"/>
                      <a:pt x="1495571" y="862271"/>
                      <a:pt x="1467881" y="742961"/>
                    </a:cubicBezTo>
                    <a:cubicBezTo>
                      <a:pt x="1356424" y="685542"/>
                      <a:pt x="1304603" y="671853"/>
                      <a:pt x="1173267" y="634312"/>
                    </a:cubicBezTo>
                    <a:cubicBezTo>
                      <a:pt x="1199040" y="568902"/>
                      <a:pt x="1292398" y="479637"/>
                      <a:pt x="1250585" y="438081"/>
                    </a:cubicBezTo>
                    <a:cubicBezTo>
                      <a:pt x="1165850" y="405662"/>
                      <a:pt x="1045335" y="381196"/>
                      <a:pt x="964576" y="344802"/>
                    </a:cubicBezTo>
                    <a:cubicBezTo>
                      <a:pt x="930279" y="379871"/>
                      <a:pt x="927786" y="414939"/>
                      <a:pt x="909391" y="450008"/>
                    </a:cubicBezTo>
                    <a:lnTo>
                      <a:pt x="766089" y="388593"/>
                    </a:lnTo>
                    <a:lnTo>
                      <a:pt x="800209" y="2043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9" name="Freeform 107">
              <a:extLst>
                <a:ext uri="{FF2B5EF4-FFF2-40B4-BE49-F238E27FC236}">
                  <a16:creationId xmlns:a16="http://schemas.microsoft.com/office/drawing/2014/main" id="{5F7DADB8-BA7C-4AE5-BF1E-BC82543D1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2016" y="2045497"/>
              <a:ext cx="115441" cy="360000"/>
            </a:xfrm>
            <a:custGeom>
              <a:avLst/>
              <a:gdLst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98902"/>
                <a:gd name="connsiteY0" fmla="*/ 1331843 h 2449001"/>
                <a:gd name="connsiteX1" fmla="*/ 541938 w 798902"/>
                <a:gd name="connsiteY1" fmla="*/ 1379551 h 2449001"/>
                <a:gd name="connsiteX2" fmla="*/ 780476 w 798902"/>
                <a:gd name="connsiteY2" fmla="*/ 1375575 h 2449001"/>
                <a:gd name="connsiteX3" fmla="*/ 625426 w 798902"/>
                <a:gd name="connsiteY3" fmla="*/ 1741335 h 2449001"/>
                <a:gd name="connsiteX4" fmla="*/ 609523 w 798902"/>
                <a:gd name="connsiteY4" fmla="*/ 2441050 h 2449001"/>
                <a:gd name="connsiteX5" fmla="*/ 319301 w 798902"/>
                <a:gd name="connsiteY5" fmla="*/ 2445025 h 2449001"/>
                <a:gd name="connsiteX6" fmla="*/ 211958 w 798902"/>
                <a:gd name="connsiteY6" fmla="*/ 1673750 h 2449001"/>
                <a:gd name="connsiteX7" fmla="*/ 207983 w 798902"/>
                <a:gd name="connsiteY7" fmla="*/ 2441050 h 2449001"/>
                <a:gd name="connsiteX8" fmla="*/ 136421 w 798902"/>
                <a:gd name="connsiteY8" fmla="*/ 2449001 h 2449001"/>
                <a:gd name="connsiteX9" fmla="*/ 5224 w 798902"/>
                <a:gd name="connsiteY9" fmla="*/ 1701579 h 2449001"/>
                <a:gd name="connsiteX10" fmla="*/ 37029 w 798902"/>
                <a:gd name="connsiteY10" fmla="*/ 1582309 h 2449001"/>
                <a:gd name="connsiteX11" fmla="*/ 76786 w 798902"/>
                <a:gd name="connsiteY11" fmla="*/ 1566407 h 2449001"/>
                <a:gd name="connsiteX12" fmla="*/ 89266 w 798902"/>
                <a:gd name="connsiteY12" fmla="*/ 1389262 h 2449001"/>
                <a:gd name="connsiteX13" fmla="*/ 339179 w 798902"/>
                <a:gd name="connsiteY13" fmla="*/ 1375575 h 2449001"/>
                <a:gd name="connsiteX14" fmla="*/ 430619 w 798902"/>
                <a:gd name="connsiteY14" fmla="*/ 1331843 h 2449001"/>
                <a:gd name="connsiteX15" fmla="*/ 243762 w 798902"/>
                <a:gd name="connsiteY15" fmla="*/ 0 h 2449001"/>
                <a:gd name="connsiteX16" fmla="*/ 557838 w 798902"/>
                <a:gd name="connsiteY16" fmla="*/ 0 h 2449001"/>
                <a:gd name="connsiteX17" fmla="*/ 689036 w 798902"/>
                <a:gd name="connsiteY17" fmla="*/ 962108 h 2449001"/>
                <a:gd name="connsiteX18" fmla="*/ 724816 w 798902"/>
                <a:gd name="connsiteY18" fmla="*/ 1307990 h 2449001"/>
                <a:gd name="connsiteX19" fmla="*/ 414715 w 798902"/>
                <a:gd name="connsiteY19" fmla="*/ 1268233 h 2449001"/>
                <a:gd name="connsiteX20" fmla="*/ 104615 w 798902"/>
                <a:gd name="connsiteY20" fmla="*/ 1288111 h 2449001"/>
                <a:gd name="connsiteX21" fmla="*/ 124493 w 798902"/>
                <a:gd name="connsiteY21" fmla="*/ 1017766 h 2449001"/>
                <a:gd name="connsiteX22" fmla="*/ 243762 w 798902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619 w 784764"/>
                <a:gd name="connsiteY0" fmla="*/ 1331843 h 2449001"/>
                <a:gd name="connsiteX1" fmla="*/ 541938 w 784764"/>
                <a:gd name="connsiteY1" fmla="*/ 1379551 h 2449001"/>
                <a:gd name="connsiteX2" fmla="*/ 763368 w 784764"/>
                <a:gd name="connsiteY2" fmla="*/ 1406369 h 2449001"/>
                <a:gd name="connsiteX3" fmla="*/ 625426 w 784764"/>
                <a:gd name="connsiteY3" fmla="*/ 1741335 h 2449001"/>
                <a:gd name="connsiteX4" fmla="*/ 609523 w 784764"/>
                <a:gd name="connsiteY4" fmla="*/ 2441050 h 2449001"/>
                <a:gd name="connsiteX5" fmla="*/ 319301 w 784764"/>
                <a:gd name="connsiteY5" fmla="*/ 2445025 h 2449001"/>
                <a:gd name="connsiteX6" fmla="*/ 211958 w 784764"/>
                <a:gd name="connsiteY6" fmla="*/ 1673750 h 2449001"/>
                <a:gd name="connsiteX7" fmla="*/ 207983 w 784764"/>
                <a:gd name="connsiteY7" fmla="*/ 2441050 h 2449001"/>
                <a:gd name="connsiteX8" fmla="*/ 136421 w 784764"/>
                <a:gd name="connsiteY8" fmla="*/ 2449001 h 2449001"/>
                <a:gd name="connsiteX9" fmla="*/ 5224 w 784764"/>
                <a:gd name="connsiteY9" fmla="*/ 1701579 h 2449001"/>
                <a:gd name="connsiteX10" fmla="*/ 37029 w 784764"/>
                <a:gd name="connsiteY10" fmla="*/ 1582309 h 2449001"/>
                <a:gd name="connsiteX11" fmla="*/ 76786 w 784764"/>
                <a:gd name="connsiteY11" fmla="*/ 1566407 h 2449001"/>
                <a:gd name="connsiteX12" fmla="*/ 89266 w 784764"/>
                <a:gd name="connsiteY12" fmla="*/ 1389262 h 2449001"/>
                <a:gd name="connsiteX13" fmla="*/ 339179 w 784764"/>
                <a:gd name="connsiteY13" fmla="*/ 1375575 h 2449001"/>
                <a:gd name="connsiteX14" fmla="*/ 430619 w 784764"/>
                <a:gd name="connsiteY14" fmla="*/ 1331843 h 2449001"/>
                <a:gd name="connsiteX15" fmla="*/ 243762 w 784764"/>
                <a:gd name="connsiteY15" fmla="*/ 0 h 2449001"/>
                <a:gd name="connsiteX16" fmla="*/ 557838 w 784764"/>
                <a:gd name="connsiteY16" fmla="*/ 0 h 2449001"/>
                <a:gd name="connsiteX17" fmla="*/ 689036 w 784764"/>
                <a:gd name="connsiteY17" fmla="*/ 962108 h 2449001"/>
                <a:gd name="connsiteX18" fmla="*/ 724816 w 784764"/>
                <a:gd name="connsiteY18" fmla="*/ 1307990 h 2449001"/>
                <a:gd name="connsiteX19" fmla="*/ 414715 w 784764"/>
                <a:gd name="connsiteY19" fmla="*/ 1268233 h 2449001"/>
                <a:gd name="connsiteX20" fmla="*/ 104615 w 784764"/>
                <a:gd name="connsiteY20" fmla="*/ 1288111 h 2449001"/>
                <a:gd name="connsiteX21" fmla="*/ 124493 w 784764"/>
                <a:gd name="connsiteY21" fmla="*/ 1017766 h 2449001"/>
                <a:gd name="connsiteX22" fmla="*/ 243762 w 784764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30997 w 785142"/>
                <a:gd name="connsiteY0" fmla="*/ 1331843 h 2449001"/>
                <a:gd name="connsiteX1" fmla="*/ 542316 w 785142"/>
                <a:gd name="connsiteY1" fmla="*/ 1379551 h 2449001"/>
                <a:gd name="connsiteX2" fmla="*/ 763746 w 785142"/>
                <a:gd name="connsiteY2" fmla="*/ 1406369 h 2449001"/>
                <a:gd name="connsiteX3" fmla="*/ 625804 w 785142"/>
                <a:gd name="connsiteY3" fmla="*/ 1741335 h 2449001"/>
                <a:gd name="connsiteX4" fmla="*/ 609901 w 785142"/>
                <a:gd name="connsiteY4" fmla="*/ 2441050 h 2449001"/>
                <a:gd name="connsiteX5" fmla="*/ 319679 w 785142"/>
                <a:gd name="connsiteY5" fmla="*/ 2445025 h 2449001"/>
                <a:gd name="connsiteX6" fmla="*/ 212336 w 785142"/>
                <a:gd name="connsiteY6" fmla="*/ 1673750 h 2449001"/>
                <a:gd name="connsiteX7" fmla="*/ 208361 w 785142"/>
                <a:gd name="connsiteY7" fmla="*/ 2441050 h 2449001"/>
                <a:gd name="connsiteX8" fmla="*/ 136799 w 785142"/>
                <a:gd name="connsiteY8" fmla="*/ 2449001 h 2449001"/>
                <a:gd name="connsiteX9" fmla="*/ 5602 w 785142"/>
                <a:gd name="connsiteY9" fmla="*/ 1701579 h 2449001"/>
                <a:gd name="connsiteX10" fmla="*/ 37407 w 785142"/>
                <a:gd name="connsiteY10" fmla="*/ 1582309 h 2449001"/>
                <a:gd name="connsiteX11" fmla="*/ 101115 w 785142"/>
                <a:gd name="connsiteY11" fmla="*/ 1597201 h 2449001"/>
                <a:gd name="connsiteX12" fmla="*/ 89644 w 785142"/>
                <a:gd name="connsiteY12" fmla="*/ 1389262 h 2449001"/>
                <a:gd name="connsiteX13" fmla="*/ 339557 w 785142"/>
                <a:gd name="connsiteY13" fmla="*/ 1375575 h 2449001"/>
                <a:gd name="connsiteX14" fmla="*/ 430997 w 785142"/>
                <a:gd name="connsiteY14" fmla="*/ 1331843 h 2449001"/>
                <a:gd name="connsiteX15" fmla="*/ 244140 w 785142"/>
                <a:gd name="connsiteY15" fmla="*/ 0 h 2449001"/>
                <a:gd name="connsiteX16" fmla="*/ 558216 w 785142"/>
                <a:gd name="connsiteY16" fmla="*/ 0 h 2449001"/>
                <a:gd name="connsiteX17" fmla="*/ 689414 w 785142"/>
                <a:gd name="connsiteY17" fmla="*/ 962108 h 2449001"/>
                <a:gd name="connsiteX18" fmla="*/ 725194 w 785142"/>
                <a:gd name="connsiteY18" fmla="*/ 1307990 h 2449001"/>
                <a:gd name="connsiteX19" fmla="*/ 415093 w 785142"/>
                <a:gd name="connsiteY19" fmla="*/ 1268233 h 2449001"/>
                <a:gd name="connsiteX20" fmla="*/ 104993 w 785142"/>
                <a:gd name="connsiteY20" fmla="*/ 1288111 h 2449001"/>
                <a:gd name="connsiteX21" fmla="*/ 124871 w 785142"/>
                <a:gd name="connsiteY21" fmla="*/ 1017766 h 2449001"/>
                <a:gd name="connsiteX22" fmla="*/ 244140 w 785142"/>
                <a:gd name="connsiteY22" fmla="*/ 0 h 2449001"/>
                <a:gd name="connsiteX0" fmla="*/ 425685 w 779830"/>
                <a:gd name="connsiteY0" fmla="*/ 1331843 h 2449001"/>
                <a:gd name="connsiteX1" fmla="*/ 537004 w 779830"/>
                <a:gd name="connsiteY1" fmla="*/ 1379551 h 2449001"/>
                <a:gd name="connsiteX2" fmla="*/ 758434 w 779830"/>
                <a:gd name="connsiteY2" fmla="*/ 1406369 h 2449001"/>
                <a:gd name="connsiteX3" fmla="*/ 620492 w 779830"/>
                <a:gd name="connsiteY3" fmla="*/ 1741335 h 2449001"/>
                <a:gd name="connsiteX4" fmla="*/ 604589 w 779830"/>
                <a:gd name="connsiteY4" fmla="*/ 2441050 h 2449001"/>
                <a:gd name="connsiteX5" fmla="*/ 314367 w 779830"/>
                <a:gd name="connsiteY5" fmla="*/ 2445025 h 2449001"/>
                <a:gd name="connsiteX6" fmla="*/ 207024 w 779830"/>
                <a:gd name="connsiteY6" fmla="*/ 1673750 h 2449001"/>
                <a:gd name="connsiteX7" fmla="*/ 203049 w 779830"/>
                <a:gd name="connsiteY7" fmla="*/ 2441050 h 2449001"/>
                <a:gd name="connsiteX8" fmla="*/ 131487 w 779830"/>
                <a:gd name="connsiteY8" fmla="*/ 2449001 h 2449001"/>
                <a:gd name="connsiteX9" fmla="*/ 290 w 779830"/>
                <a:gd name="connsiteY9" fmla="*/ 1701579 h 2449001"/>
                <a:gd name="connsiteX10" fmla="*/ 95803 w 779830"/>
                <a:gd name="connsiteY10" fmla="*/ 1597201 h 2449001"/>
                <a:gd name="connsiteX11" fmla="*/ 84332 w 779830"/>
                <a:gd name="connsiteY11" fmla="*/ 1389262 h 2449001"/>
                <a:gd name="connsiteX12" fmla="*/ 334245 w 779830"/>
                <a:gd name="connsiteY12" fmla="*/ 1375575 h 2449001"/>
                <a:gd name="connsiteX13" fmla="*/ 425685 w 779830"/>
                <a:gd name="connsiteY13" fmla="*/ 1331843 h 2449001"/>
                <a:gd name="connsiteX14" fmla="*/ 238828 w 779830"/>
                <a:gd name="connsiteY14" fmla="*/ 0 h 2449001"/>
                <a:gd name="connsiteX15" fmla="*/ 552904 w 779830"/>
                <a:gd name="connsiteY15" fmla="*/ 0 h 2449001"/>
                <a:gd name="connsiteX16" fmla="*/ 684102 w 779830"/>
                <a:gd name="connsiteY16" fmla="*/ 962108 h 2449001"/>
                <a:gd name="connsiteX17" fmla="*/ 719882 w 779830"/>
                <a:gd name="connsiteY17" fmla="*/ 1307990 h 2449001"/>
                <a:gd name="connsiteX18" fmla="*/ 409781 w 779830"/>
                <a:gd name="connsiteY18" fmla="*/ 1268233 h 2449001"/>
                <a:gd name="connsiteX19" fmla="*/ 99681 w 779830"/>
                <a:gd name="connsiteY19" fmla="*/ 1288111 h 2449001"/>
                <a:gd name="connsiteX20" fmla="*/ 119559 w 779830"/>
                <a:gd name="connsiteY20" fmla="*/ 1017766 h 2449001"/>
                <a:gd name="connsiteX21" fmla="*/ 238828 w 779830"/>
                <a:gd name="connsiteY21" fmla="*/ 0 h 2449001"/>
                <a:gd name="connsiteX0" fmla="*/ 425766 w 779911"/>
                <a:gd name="connsiteY0" fmla="*/ 1331843 h 2449001"/>
                <a:gd name="connsiteX1" fmla="*/ 537085 w 779911"/>
                <a:gd name="connsiteY1" fmla="*/ 1379551 h 2449001"/>
                <a:gd name="connsiteX2" fmla="*/ 758515 w 779911"/>
                <a:gd name="connsiteY2" fmla="*/ 1406369 h 2449001"/>
                <a:gd name="connsiteX3" fmla="*/ 620573 w 779911"/>
                <a:gd name="connsiteY3" fmla="*/ 1741335 h 2449001"/>
                <a:gd name="connsiteX4" fmla="*/ 604670 w 779911"/>
                <a:gd name="connsiteY4" fmla="*/ 2441050 h 2449001"/>
                <a:gd name="connsiteX5" fmla="*/ 314448 w 779911"/>
                <a:gd name="connsiteY5" fmla="*/ 2445025 h 2449001"/>
                <a:gd name="connsiteX6" fmla="*/ 207105 w 779911"/>
                <a:gd name="connsiteY6" fmla="*/ 1673750 h 2449001"/>
                <a:gd name="connsiteX7" fmla="*/ 203130 w 779911"/>
                <a:gd name="connsiteY7" fmla="*/ 2441050 h 2449001"/>
                <a:gd name="connsiteX8" fmla="*/ 131568 w 779911"/>
                <a:gd name="connsiteY8" fmla="*/ 2449001 h 2449001"/>
                <a:gd name="connsiteX9" fmla="*/ 371 w 779911"/>
                <a:gd name="connsiteY9" fmla="*/ 1701579 h 2449001"/>
                <a:gd name="connsiteX10" fmla="*/ 95884 w 779911"/>
                <a:gd name="connsiteY10" fmla="*/ 1597201 h 2449001"/>
                <a:gd name="connsiteX11" fmla="*/ 84413 w 779911"/>
                <a:gd name="connsiteY11" fmla="*/ 1389262 h 2449001"/>
                <a:gd name="connsiteX12" fmla="*/ 334326 w 779911"/>
                <a:gd name="connsiteY12" fmla="*/ 1375575 h 2449001"/>
                <a:gd name="connsiteX13" fmla="*/ 425766 w 779911"/>
                <a:gd name="connsiteY13" fmla="*/ 1331843 h 2449001"/>
                <a:gd name="connsiteX14" fmla="*/ 238909 w 779911"/>
                <a:gd name="connsiteY14" fmla="*/ 0 h 2449001"/>
                <a:gd name="connsiteX15" fmla="*/ 552985 w 779911"/>
                <a:gd name="connsiteY15" fmla="*/ 0 h 2449001"/>
                <a:gd name="connsiteX16" fmla="*/ 684183 w 779911"/>
                <a:gd name="connsiteY16" fmla="*/ 962108 h 2449001"/>
                <a:gd name="connsiteX17" fmla="*/ 719963 w 779911"/>
                <a:gd name="connsiteY17" fmla="*/ 1307990 h 2449001"/>
                <a:gd name="connsiteX18" fmla="*/ 409862 w 779911"/>
                <a:gd name="connsiteY18" fmla="*/ 1268233 h 2449001"/>
                <a:gd name="connsiteX19" fmla="*/ 99762 w 779911"/>
                <a:gd name="connsiteY19" fmla="*/ 1288111 h 2449001"/>
                <a:gd name="connsiteX20" fmla="*/ 119640 w 779911"/>
                <a:gd name="connsiteY20" fmla="*/ 1017766 h 2449001"/>
                <a:gd name="connsiteX21" fmla="*/ 238909 w 779911"/>
                <a:gd name="connsiteY21" fmla="*/ 0 h 2449001"/>
                <a:gd name="connsiteX0" fmla="*/ 425696 w 779841"/>
                <a:gd name="connsiteY0" fmla="*/ 1331843 h 2449001"/>
                <a:gd name="connsiteX1" fmla="*/ 537015 w 779841"/>
                <a:gd name="connsiteY1" fmla="*/ 1379551 h 2449001"/>
                <a:gd name="connsiteX2" fmla="*/ 758445 w 779841"/>
                <a:gd name="connsiteY2" fmla="*/ 1406369 h 2449001"/>
                <a:gd name="connsiteX3" fmla="*/ 620503 w 779841"/>
                <a:gd name="connsiteY3" fmla="*/ 1741335 h 2449001"/>
                <a:gd name="connsiteX4" fmla="*/ 604600 w 779841"/>
                <a:gd name="connsiteY4" fmla="*/ 2441050 h 2449001"/>
                <a:gd name="connsiteX5" fmla="*/ 314378 w 779841"/>
                <a:gd name="connsiteY5" fmla="*/ 2445025 h 2449001"/>
                <a:gd name="connsiteX6" fmla="*/ 207035 w 779841"/>
                <a:gd name="connsiteY6" fmla="*/ 1673750 h 2449001"/>
                <a:gd name="connsiteX7" fmla="*/ 203060 w 779841"/>
                <a:gd name="connsiteY7" fmla="*/ 2441050 h 2449001"/>
                <a:gd name="connsiteX8" fmla="*/ 131498 w 779841"/>
                <a:gd name="connsiteY8" fmla="*/ 2449001 h 2449001"/>
                <a:gd name="connsiteX9" fmla="*/ 301 w 779841"/>
                <a:gd name="connsiteY9" fmla="*/ 1701579 h 2449001"/>
                <a:gd name="connsiteX10" fmla="*/ 95814 w 779841"/>
                <a:gd name="connsiteY10" fmla="*/ 1597201 h 2449001"/>
                <a:gd name="connsiteX11" fmla="*/ 84343 w 779841"/>
                <a:gd name="connsiteY11" fmla="*/ 1389262 h 2449001"/>
                <a:gd name="connsiteX12" fmla="*/ 334256 w 779841"/>
                <a:gd name="connsiteY12" fmla="*/ 1375575 h 2449001"/>
                <a:gd name="connsiteX13" fmla="*/ 425696 w 779841"/>
                <a:gd name="connsiteY13" fmla="*/ 1331843 h 2449001"/>
                <a:gd name="connsiteX14" fmla="*/ 238839 w 779841"/>
                <a:gd name="connsiteY14" fmla="*/ 0 h 2449001"/>
                <a:gd name="connsiteX15" fmla="*/ 552915 w 779841"/>
                <a:gd name="connsiteY15" fmla="*/ 0 h 2449001"/>
                <a:gd name="connsiteX16" fmla="*/ 684113 w 779841"/>
                <a:gd name="connsiteY16" fmla="*/ 962108 h 2449001"/>
                <a:gd name="connsiteX17" fmla="*/ 719893 w 779841"/>
                <a:gd name="connsiteY17" fmla="*/ 1307990 h 2449001"/>
                <a:gd name="connsiteX18" fmla="*/ 409792 w 779841"/>
                <a:gd name="connsiteY18" fmla="*/ 1268233 h 2449001"/>
                <a:gd name="connsiteX19" fmla="*/ 99692 w 779841"/>
                <a:gd name="connsiteY19" fmla="*/ 1288111 h 2449001"/>
                <a:gd name="connsiteX20" fmla="*/ 119570 w 779841"/>
                <a:gd name="connsiteY20" fmla="*/ 1017766 h 2449001"/>
                <a:gd name="connsiteX21" fmla="*/ 238839 w 779841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19570 w 794874"/>
                <a:gd name="connsiteY20" fmla="*/ 1017766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38839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38839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52915 w 794874"/>
                <a:gd name="connsiteY15" fmla="*/ 0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4874"/>
                <a:gd name="connsiteY0" fmla="*/ 1331843 h 2449001"/>
                <a:gd name="connsiteX1" fmla="*/ 537015 w 794874"/>
                <a:gd name="connsiteY1" fmla="*/ 1379551 h 2449001"/>
                <a:gd name="connsiteX2" fmla="*/ 758445 w 794874"/>
                <a:gd name="connsiteY2" fmla="*/ 1406369 h 2449001"/>
                <a:gd name="connsiteX3" fmla="*/ 620503 w 794874"/>
                <a:gd name="connsiteY3" fmla="*/ 1741335 h 2449001"/>
                <a:gd name="connsiteX4" fmla="*/ 604600 w 794874"/>
                <a:gd name="connsiteY4" fmla="*/ 2441050 h 2449001"/>
                <a:gd name="connsiteX5" fmla="*/ 314378 w 794874"/>
                <a:gd name="connsiteY5" fmla="*/ 2445025 h 2449001"/>
                <a:gd name="connsiteX6" fmla="*/ 207035 w 794874"/>
                <a:gd name="connsiteY6" fmla="*/ 1673750 h 2449001"/>
                <a:gd name="connsiteX7" fmla="*/ 203060 w 794874"/>
                <a:gd name="connsiteY7" fmla="*/ 2441050 h 2449001"/>
                <a:gd name="connsiteX8" fmla="*/ 131498 w 794874"/>
                <a:gd name="connsiteY8" fmla="*/ 2449001 h 2449001"/>
                <a:gd name="connsiteX9" fmla="*/ 301 w 794874"/>
                <a:gd name="connsiteY9" fmla="*/ 1701579 h 2449001"/>
                <a:gd name="connsiteX10" fmla="*/ 95814 w 794874"/>
                <a:gd name="connsiteY10" fmla="*/ 1597201 h 2449001"/>
                <a:gd name="connsiteX11" fmla="*/ 84343 w 794874"/>
                <a:gd name="connsiteY11" fmla="*/ 1389262 h 2449001"/>
                <a:gd name="connsiteX12" fmla="*/ 334256 w 794874"/>
                <a:gd name="connsiteY12" fmla="*/ 1375575 h 2449001"/>
                <a:gd name="connsiteX13" fmla="*/ 425696 w 794874"/>
                <a:gd name="connsiteY13" fmla="*/ 1331843 h 2449001"/>
                <a:gd name="connsiteX14" fmla="*/ 218310 w 794874"/>
                <a:gd name="connsiteY14" fmla="*/ 0 h 2449001"/>
                <a:gd name="connsiteX15" fmla="*/ 570023 w 794874"/>
                <a:gd name="connsiteY15" fmla="*/ 3422 h 2449001"/>
                <a:gd name="connsiteX16" fmla="*/ 684113 w 794874"/>
                <a:gd name="connsiteY16" fmla="*/ 962108 h 2449001"/>
                <a:gd name="connsiteX17" fmla="*/ 719893 w 794874"/>
                <a:gd name="connsiteY17" fmla="*/ 1307990 h 2449001"/>
                <a:gd name="connsiteX18" fmla="*/ 409792 w 794874"/>
                <a:gd name="connsiteY18" fmla="*/ 1268233 h 2449001"/>
                <a:gd name="connsiteX19" fmla="*/ 99692 w 794874"/>
                <a:gd name="connsiteY19" fmla="*/ 1288111 h 2449001"/>
                <a:gd name="connsiteX20" fmla="*/ 133257 w 794874"/>
                <a:gd name="connsiteY20" fmla="*/ 945913 h 2449001"/>
                <a:gd name="connsiteX21" fmla="*/ 218310 w 794874"/>
                <a:gd name="connsiteY21" fmla="*/ 0 h 2449001"/>
                <a:gd name="connsiteX0" fmla="*/ 425696 w 791314"/>
                <a:gd name="connsiteY0" fmla="*/ 1331843 h 2449001"/>
                <a:gd name="connsiteX1" fmla="*/ 537015 w 791314"/>
                <a:gd name="connsiteY1" fmla="*/ 1379551 h 2449001"/>
                <a:gd name="connsiteX2" fmla="*/ 758445 w 791314"/>
                <a:gd name="connsiteY2" fmla="*/ 1406369 h 2449001"/>
                <a:gd name="connsiteX3" fmla="*/ 620503 w 791314"/>
                <a:gd name="connsiteY3" fmla="*/ 1741335 h 2449001"/>
                <a:gd name="connsiteX4" fmla="*/ 604600 w 791314"/>
                <a:gd name="connsiteY4" fmla="*/ 2441050 h 2449001"/>
                <a:gd name="connsiteX5" fmla="*/ 314378 w 791314"/>
                <a:gd name="connsiteY5" fmla="*/ 2445025 h 2449001"/>
                <a:gd name="connsiteX6" fmla="*/ 207035 w 791314"/>
                <a:gd name="connsiteY6" fmla="*/ 1673750 h 2449001"/>
                <a:gd name="connsiteX7" fmla="*/ 203060 w 791314"/>
                <a:gd name="connsiteY7" fmla="*/ 2441050 h 2449001"/>
                <a:gd name="connsiteX8" fmla="*/ 131498 w 791314"/>
                <a:gd name="connsiteY8" fmla="*/ 2449001 h 2449001"/>
                <a:gd name="connsiteX9" fmla="*/ 301 w 791314"/>
                <a:gd name="connsiteY9" fmla="*/ 1701579 h 2449001"/>
                <a:gd name="connsiteX10" fmla="*/ 95814 w 791314"/>
                <a:gd name="connsiteY10" fmla="*/ 1597201 h 2449001"/>
                <a:gd name="connsiteX11" fmla="*/ 84343 w 791314"/>
                <a:gd name="connsiteY11" fmla="*/ 1389262 h 2449001"/>
                <a:gd name="connsiteX12" fmla="*/ 334256 w 791314"/>
                <a:gd name="connsiteY12" fmla="*/ 1375575 h 2449001"/>
                <a:gd name="connsiteX13" fmla="*/ 425696 w 791314"/>
                <a:gd name="connsiteY13" fmla="*/ 1331843 h 2449001"/>
                <a:gd name="connsiteX14" fmla="*/ 218310 w 791314"/>
                <a:gd name="connsiteY14" fmla="*/ 0 h 2449001"/>
                <a:gd name="connsiteX15" fmla="*/ 570023 w 791314"/>
                <a:gd name="connsiteY15" fmla="*/ 3422 h 2449001"/>
                <a:gd name="connsiteX16" fmla="*/ 677271 w 791314"/>
                <a:gd name="connsiteY16" fmla="*/ 938156 h 2449001"/>
                <a:gd name="connsiteX17" fmla="*/ 719893 w 791314"/>
                <a:gd name="connsiteY17" fmla="*/ 1307990 h 2449001"/>
                <a:gd name="connsiteX18" fmla="*/ 409792 w 791314"/>
                <a:gd name="connsiteY18" fmla="*/ 1268233 h 2449001"/>
                <a:gd name="connsiteX19" fmla="*/ 99692 w 791314"/>
                <a:gd name="connsiteY19" fmla="*/ 1288111 h 2449001"/>
                <a:gd name="connsiteX20" fmla="*/ 133257 w 791314"/>
                <a:gd name="connsiteY20" fmla="*/ 945913 h 2449001"/>
                <a:gd name="connsiteX21" fmla="*/ 218310 w 791314"/>
                <a:gd name="connsiteY21" fmla="*/ 0 h 2449001"/>
                <a:gd name="connsiteX0" fmla="*/ 425696 w 791740"/>
                <a:gd name="connsiteY0" fmla="*/ 1331843 h 2449001"/>
                <a:gd name="connsiteX1" fmla="*/ 537015 w 791740"/>
                <a:gd name="connsiteY1" fmla="*/ 1379551 h 2449001"/>
                <a:gd name="connsiteX2" fmla="*/ 775553 w 791740"/>
                <a:gd name="connsiteY2" fmla="*/ 1406369 h 2449001"/>
                <a:gd name="connsiteX3" fmla="*/ 620503 w 791740"/>
                <a:gd name="connsiteY3" fmla="*/ 1741335 h 2449001"/>
                <a:gd name="connsiteX4" fmla="*/ 604600 w 791740"/>
                <a:gd name="connsiteY4" fmla="*/ 2441050 h 2449001"/>
                <a:gd name="connsiteX5" fmla="*/ 314378 w 791740"/>
                <a:gd name="connsiteY5" fmla="*/ 2445025 h 2449001"/>
                <a:gd name="connsiteX6" fmla="*/ 207035 w 791740"/>
                <a:gd name="connsiteY6" fmla="*/ 1673750 h 2449001"/>
                <a:gd name="connsiteX7" fmla="*/ 203060 w 791740"/>
                <a:gd name="connsiteY7" fmla="*/ 2441050 h 2449001"/>
                <a:gd name="connsiteX8" fmla="*/ 131498 w 791740"/>
                <a:gd name="connsiteY8" fmla="*/ 2449001 h 2449001"/>
                <a:gd name="connsiteX9" fmla="*/ 301 w 791740"/>
                <a:gd name="connsiteY9" fmla="*/ 1701579 h 2449001"/>
                <a:gd name="connsiteX10" fmla="*/ 95814 w 791740"/>
                <a:gd name="connsiteY10" fmla="*/ 1597201 h 2449001"/>
                <a:gd name="connsiteX11" fmla="*/ 84343 w 791740"/>
                <a:gd name="connsiteY11" fmla="*/ 1389262 h 2449001"/>
                <a:gd name="connsiteX12" fmla="*/ 334256 w 791740"/>
                <a:gd name="connsiteY12" fmla="*/ 1375575 h 2449001"/>
                <a:gd name="connsiteX13" fmla="*/ 425696 w 791740"/>
                <a:gd name="connsiteY13" fmla="*/ 1331843 h 2449001"/>
                <a:gd name="connsiteX14" fmla="*/ 218310 w 791740"/>
                <a:gd name="connsiteY14" fmla="*/ 0 h 2449001"/>
                <a:gd name="connsiteX15" fmla="*/ 570023 w 791740"/>
                <a:gd name="connsiteY15" fmla="*/ 3422 h 2449001"/>
                <a:gd name="connsiteX16" fmla="*/ 677271 w 791740"/>
                <a:gd name="connsiteY16" fmla="*/ 938156 h 2449001"/>
                <a:gd name="connsiteX17" fmla="*/ 719893 w 791740"/>
                <a:gd name="connsiteY17" fmla="*/ 1307990 h 2449001"/>
                <a:gd name="connsiteX18" fmla="*/ 409792 w 791740"/>
                <a:gd name="connsiteY18" fmla="*/ 1268233 h 2449001"/>
                <a:gd name="connsiteX19" fmla="*/ 99692 w 791740"/>
                <a:gd name="connsiteY19" fmla="*/ 1288111 h 2449001"/>
                <a:gd name="connsiteX20" fmla="*/ 133257 w 791740"/>
                <a:gd name="connsiteY20" fmla="*/ 945913 h 2449001"/>
                <a:gd name="connsiteX21" fmla="*/ 218310 w 791740"/>
                <a:gd name="connsiteY21" fmla="*/ 0 h 2449001"/>
                <a:gd name="connsiteX0" fmla="*/ 425696 w 798638"/>
                <a:gd name="connsiteY0" fmla="*/ 1331843 h 2449001"/>
                <a:gd name="connsiteX1" fmla="*/ 537015 w 798638"/>
                <a:gd name="connsiteY1" fmla="*/ 1379551 h 2449001"/>
                <a:gd name="connsiteX2" fmla="*/ 775553 w 798638"/>
                <a:gd name="connsiteY2" fmla="*/ 1406369 h 2449001"/>
                <a:gd name="connsiteX3" fmla="*/ 620503 w 798638"/>
                <a:gd name="connsiteY3" fmla="*/ 1741335 h 2449001"/>
                <a:gd name="connsiteX4" fmla="*/ 604600 w 798638"/>
                <a:gd name="connsiteY4" fmla="*/ 2441050 h 2449001"/>
                <a:gd name="connsiteX5" fmla="*/ 314378 w 798638"/>
                <a:gd name="connsiteY5" fmla="*/ 2445025 h 2449001"/>
                <a:gd name="connsiteX6" fmla="*/ 207035 w 798638"/>
                <a:gd name="connsiteY6" fmla="*/ 1673750 h 2449001"/>
                <a:gd name="connsiteX7" fmla="*/ 203060 w 798638"/>
                <a:gd name="connsiteY7" fmla="*/ 2441050 h 2449001"/>
                <a:gd name="connsiteX8" fmla="*/ 131498 w 798638"/>
                <a:gd name="connsiteY8" fmla="*/ 2449001 h 2449001"/>
                <a:gd name="connsiteX9" fmla="*/ 301 w 798638"/>
                <a:gd name="connsiteY9" fmla="*/ 1701579 h 2449001"/>
                <a:gd name="connsiteX10" fmla="*/ 95814 w 798638"/>
                <a:gd name="connsiteY10" fmla="*/ 1597201 h 2449001"/>
                <a:gd name="connsiteX11" fmla="*/ 84343 w 798638"/>
                <a:gd name="connsiteY11" fmla="*/ 1389262 h 2449001"/>
                <a:gd name="connsiteX12" fmla="*/ 334256 w 798638"/>
                <a:gd name="connsiteY12" fmla="*/ 1375575 h 2449001"/>
                <a:gd name="connsiteX13" fmla="*/ 425696 w 798638"/>
                <a:gd name="connsiteY13" fmla="*/ 1331843 h 2449001"/>
                <a:gd name="connsiteX14" fmla="*/ 218310 w 798638"/>
                <a:gd name="connsiteY14" fmla="*/ 0 h 2449001"/>
                <a:gd name="connsiteX15" fmla="*/ 570023 w 798638"/>
                <a:gd name="connsiteY15" fmla="*/ 3422 h 2449001"/>
                <a:gd name="connsiteX16" fmla="*/ 677271 w 798638"/>
                <a:gd name="connsiteY16" fmla="*/ 938156 h 2449001"/>
                <a:gd name="connsiteX17" fmla="*/ 719893 w 798638"/>
                <a:gd name="connsiteY17" fmla="*/ 1307990 h 2449001"/>
                <a:gd name="connsiteX18" fmla="*/ 409792 w 798638"/>
                <a:gd name="connsiteY18" fmla="*/ 1268233 h 2449001"/>
                <a:gd name="connsiteX19" fmla="*/ 99692 w 798638"/>
                <a:gd name="connsiteY19" fmla="*/ 1288111 h 2449001"/>
                <a:gd name="connsiteX20" fmla="*/ 133257 w 798638"/>
                <a:gd name="connsiteY20" fmla="*/ 945913 h 2449001"/>
                <a:gd name="connsiteX21" fmla="*/ 218310 w 798638"/>
                <a:gd name="connsiteY21" fmla="*/ 0 h 2449001"/>
                <a:gd name="connsiteX0" fmla="*/ 425696 w 798137"/>
                <a:gd name="connsiteY0" fmla="*/ 1331843 h 2449001"/>
                <a:gd name="connsiteX1" fmla="*/ 537015 w 798137"/>
                <a:gd name="connsiteY1" fmla="*/ 1379551 h 2449001"/>
                <a:gd name="connsiteX2" fmla="*/ 775553 w 798137"/>
                <a:gd name="connsiteY2" fmla="*/ 1406369 h 2449001"/>
                <a:gd name="connsiteX3" fmla="*/ 613659 w 798137"/>
                <a:gd name="connsiteY3" fmla="*/ 1785816 h 2449001"/>
                <a:gd name="connsiteX4" fmla="*/ 604600 w 798137"/>
                <a:gd name="connsiteY4" fmla="*/ 2441050 h 2449001"/>
                <a:gd name="connsiteX5" fmla="*/ 314378 w 798137"/>
                <a:gd name="connsiteY5" fmla="*/ 2445025 h 2449001"/>
                <a:gd name="connsiteX6" fmla="*/ 207035 w 798137"/>
                <a:gd name="connsiteY6" fmla="*/ 1673750 h 2449001"/>
                <a:gd name="connsiteX7" fmla="*/ 203060 w 798137"/>
                <a:gd name="connsiteY7" fmla="*/ 2441050 h 2449001"/>
                <a:gd name="connsiteX8" fmla="*/ 131498 w 798137"/>
                <a:gd name="connsiteY8" fmla="*/ 2449001 h 2449001"/>
                <a:gd name="connsiteX9" fmla="*/ 301 w 798137"/>
                <a:gd name="connsiteY9" fmla="*/ 1701579 h 2449001"/>
                <a:gd name="connsiteX10" fmla="*/ 95814 w 798137"/>
                <a:gd name="connsiteY10" fmla="*/ 1597201 h 2449001"/>
                <a:gd name="connsiteX11" fmla="*/ 84343 w 798137"/>
                <a:gd name="connsiteY11" fmla="*/ 1389262 h 2449001"/>
                <a:gd name="connsiteX12" fmla="*/ 334256 w 798137"/>
                <a:gd name="connsiteY12" fmla="*/ 1375575 h 2449001"/>
                <a:gd name="connsiteX13" fmla="*/ 425696 w 798137"/>
                <a:gd name="connsiteY13" fmla="*/ 1331843 h 2449001"/>
                <a:gd name="connsiteX14" fmla="*/ 218310 w 798137"/>
                <a:gd name="connsiteY14" fmla="*/ 0 h 2449001"/>
                <a:gd name="connsiteX15" fmla="*/ 570023 w 798137"/>
                <a:gd name="connsiteY15" fmla="*/ 3422 h 2449001"/>
                <a:gd name="connsiteX16" fmla="*/ 677271 w 798137"/>
                <a:gd name="connsiteY16" fmla="*/ 938156 h 2449001"/>
                <a:gd name="connsiteX17" fmla="*/ 719893 w 798137"/>
                <a:gd name="connsiteY17" fmla="*/ 1307990 h 2449001"/>
                <a:gd name="connsiteX18" fmla="*/ 409792 w 798137"/>
                <a:gd name="connsiteY18" fmla="*/ 1268233 h 2449001"/>
                <a:gd name="connsiteX19" fmla="*/ 99692 w 798137"/>
                <a:gd name="connsiteY19" fmla="*/ 1288111 h 2449001"/>
                <a:gd name="connsiteX20" fmla="*/ 133257 w 798137"/>
                <a:gd name="connsiteY20" fmla="*/ 945913 h 2449001"/>
                <a:gd name="connsiteX21" fmla="*/ 218310 w 798137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07035 w 797686"/>
                <a:gd name="connsiteY6" fmla="*/ 1673750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13878 w 797686"/>
                <a:gd name="connsiteY6" fmla="*/ 1707967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96 w 797686"/>
                <a:gd name="connsiteY0" fmla="*/ 1331843 h 2449001"/>
                <a:gd name="connsiteX1" fmla="*/ 537015 w 797686"/>
                <a:gd name="connsiteY1" fmla="*/ 1379551 h 2449001"/>
                <a:gd name="connsiteX2" fmla="*/ 775553 w 797686"/>
                <a:gd name="connsiteY2" fmla="*/ 1406369 h 2449001"/>
                <a:gd name="connsiteX3" fmla="*/ 613659 w 797686"/>
                <a:gd name="connsiteY3" fmla="*/ 1785816 h 2449001"/>
                <a:gd name="connsiteX4" fmla="*/ 604600 w 797686"/>
                <a:gd name="connsiteY4" fmla="*/ 2441050 h 2449001"/>
                <a:gd name="connsiteX5" fmla="*/ 314378 w 797686"/>
                <a:gd name="connsiteY5" fmla="*/ 2445025 h 2449001"/>
                <a:gd name="connsiteX6" fmla="*/ 224143 w 797686"/>
                <a:gd name="connsiteY6" fmla="*/ 1721654 h 2449001"/>
                <a:gd name="connsiteX7" fmla="*/ 203060 w 797686"/>
                <a:gd name="connsiteY7" fmla="*/ 2441050 h 2449001"/>
                <a:gd name="connsiteX8" fmla="*/ 131498 w 797686"/>
                <a:gd name="connsiteY8" fmla="*/ 2449001 h 2449001"/>
                <a:gd name="connsiteX9" fmla="*/ 301 w 797686"/>
                <a:gd name="connsiteY9" fmla="*/ 1701579 h 2449001"/>
                <a:gd name="connsiteX10" fmla="*/ 95814 w 797686"/>
                <a:gd name="connsiteY10" fmla="*/ 1597201 h 2449001"/>
                <a:gd name="connsiteX11" fmla="*/ 84343 w 797686"/>
                <a:gd name="connsiteY11" fmla="*/ 1389262 h 2449001"/>
                <a:gd name="connsiteX12" fmla="*/ 334256 w 797686"/>
                <a:gd name="connsiteY12" fmla="*/ 1375575 h 2449001"/>
                <a:gd name="connsiteX13" fmla="*/ 425696 w 797686"/>
                <a:gd name="connsiteY13" fmla="*/ 1331843 h 2449001"/>
                <a:gd name="connsiteX14" fmla="*/ 218310 w 797686"/>
                <a:gd name="connsiteY14" fmla="*/ 0 h 2449001"/>
                <a:gd name="connsiteX15" fmla="*/ 570023 w 797686"/>
                <a:gd name="connsiteY15" fmla="*/ 3422 h 2449001"/>
                <a:gd name="connsiteX16" fmla="*/ 677271 w 797686"/>
                <a:gd name="connsiteY16" fmla="*/ 938156 h 2449001"/>
                <a:gd name="connsiteX17" fmla="*/ 719893 w 797686"/>
                <a:gd name="connsiteY17" fmla="*/ 1307990 h 2449001"/>
                <a:gd name="connsiteX18" fmla="*/ 409792 w 797686"/>
                <a:gd name="connsiteY18" fmla="*/ 1268233 h 2449001"/>
                <a:gd name="connsiteX19" fmla="*/ 99692 w 797686"/>
                <a:gd name="connsiteY19" fmla="*/ 1288111 h 2449001"/>
                <a:gd name="connsiteX20" fmla="*/ 133257 w 797686"/>
                <a:gd name="connsiteY20" fmla="*/ 945913 h 2449001"/>
                <a:gd name="connsiteX21" fmla="*/ 218310 w 797686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25647 w 797637"/>
                <a:gd name="connsiteY0" fmla="*/ 1331843 h 2449001"/>
                <a:gd name="connsiteX1" fmla="*/ 536966 w 797637"/>
                <a:gd name="connsiteY1" fmla="*/ 1379551 h 2449001"/>
                <a:gd name="connsiteX2" fmla="*/ 775504 w 797637"/>
                <a:gd name="connsiteY2" fmla="*/ 1406369 h 2449001"/>
                <a:gd name="connsiteX3" fmla="*/ 613610 w 797637"/>
                <a:gd name="connsiteY3" fmla="*/ 1785816 h 2449001"/>
                <a:gd name="connsiteX4" fmla="*/ 604551 w 797637"/>
                <a:gd name="connsiteY4" fmla="*/ 2441050 h 2449001"/>
                <a:gd name="connsiteX5" fmla="*/ 314329 w 797637"/>
                <a:gd name="connsiteY5" fmla="*/ 2445025 h 2449001"/>
                <a:gd name="connsiteX6" fmla="*/ 224094 w 797637"/>
                <a:gd name="connsiteY6" fmla="*/ 1721654 h 2449001"/>
                <a:gd name="connsiteX7" fmla="*/ 203011 w 797637"/>
                <a:gd name="connsiteY7" fmla="*/ 2441050 h 2449001"/>
                <a:gd name="connsiteX8" fmla="*/ 131449 w 797637"/>
                <a:gd name="connsiteY8" fmla="*/ 2449001 h 2449001"/>
                <a:gd name="connsiteX9" fmla="*/ 252 w 797637"/>
                <a:gd name="connsiteY9" fmla="*/ 1701579 h 2449001"/>
                <a:gd name="connsiteX10" fmla="*/ 112873 w 797637"/>
                <a:gd name="connsiteY10" fmla="*/ 1641682 h 2449001"/>
                <a:gd name="connsiteX11" fmla="*/ 84294 w 797637"/>
                <a:gd name="connsiteY11" fmla="*/ 1389262 h 2449001"/>
                <a:gd name="connsiteX12" fmla="*/ 334207 w 797637"/>
                <a:gd name="connsiteY12" fmla="*/ 1375575 h 2449001"/>
                <a:gd name="connsiteX13" fmla="*/ 425647 w 797637"/>
                <a:gd name="connsiteY13" fmla="*/ 1331843 h 2449001"/>
                <a:gd name="connsiteX14" fmla="*/ 218261 w 797637"/>
                <a:gd name="connsiteY14" fmla="*/ 0 h 2449001"/>
                <a:gd name="connsiteX15" fmla="*/ 569974 w 797637"/>
                <a:gd name="connsiteY15" fmla="*/ 3422 h 2449001"/>
                <a:gd name="connsiteX16" fmla="*/ 677222 w 797637"/>
                <a:gd name="connsiteY16" fmla="*/ 938156 h 2449001"/>
                <a:gd name="connsiteX17" fmla="*/ 719844 w 797637"/>
                <a:gd name="connsiteY17" fmla="*/ 1307990 h 2449001"/>
                <a:gd name="connsiteX18" fmla="*/ 409743 w 797637"/>
                <a:gd name="connsiteY18" fmla="*/ 1268233 h 2449001"/>
                <a:gd name="connsiteX19" fmla="*/ 99643 w 797637"/>
                <a:gd name="connsiteY19" fmla="*/ 1288111 h 2449001"/>
                <a:gd name="connsiteX20" fmla="*/ 133208 w 797637"/>
                <a:gd name="connsiteY20" fmla="*/ 945913 h 2449001"/>
                <a:gd name="connsiteX21" fmla="*/ 218261 w 797637"/>
                <a:gd name="connsiteY21" fmla="*/ 0 h 2449001"/>
                <a:gd name="connsiteX0" fmla="*/ 405179 w 777169"/>
                <a:gd name="connsiteY0" fmla="*/ 1331843 h 2449001"/>
                <a:gd name="connsiteX1" fmla="*/ 516498 w 777169"/>
                <a:gd name="connsiteY1" fmla="*/ 1379551 h 2449001"/>
                <a:gd name="connsiteX2" fmla="*/ 755036 w 777169"/>
                <a:gd name="connsiteY2" fmla="*/ 1406369 h 2449001"/>
                <a:gd name="connsiteX3" fmla="*/ 593142 w 777169"/>
                <a:gd name="connsiteY3" fmla="*/ 1785816 h 2449001"/>
                <a:gd name="connsiteX4" fmla="*/ 584083 w 777169"/>
                <a:gd name="connsiteY4" fmla="*/ 2441050 h 2449001"/>
                <a:gd name="connsiteX5" fmla="*/ 293861 w 777169"/>
                <a:gd name="connsiteY5" fmla="*/ 2445025 h 2449001"/>
                <a:gd name="connsiteX6" fmla="*/ 203626 w 777169"/>
                <a:gd name="connsiteY6" fmla="*/ 1721654 h 2449001"/>
                <a:gd name="connsiteX7" fmla="*/ 182543 w 777169"/>
                <a:gd name="connsiteY7" fmla="*/ 2441050 h 2449001"/>
                <a:gd name="connsiteX8" fmla="*/ 110981 w 777169"/>
                <a:gd name="connsiteY8" fmla="*/ 2449001 h 2449001"/>
                <a:gd name="connsiteX9" fmla="*/ 313 w 777169"/>
                <a:gd name="connsiteY9" fmla="*/ 1749481 h 2449001"/>
                <a:gd name="connsiteX10" fmla="*/ 92405 w 777169"/>
                <a:gd name="connsiteY10" fmla="*/ 1641682 h 2449001"/>
                <a:gd name="connsiteX11" fmla="*/ 63826 w 777169"/>
                <a:gd name="connsiteY11" fmla="*/ 1389262 h 2449001"/>
                <a:gd name="connsiteX12" fmla="*/ 313739 w 777169"/>
                <a:gd name="connsiteY12" fmla="*/ 1375575 h 2449001"/>
                <a:gd name="connsiteX13" fmla="*/ 405179 w 777169"/>
                <a:gd name="connsiteY13" fmla="*/ 1331843 h 2449001"/>
                <a:gd name="connsiteX14" fmla="*/ 197793 w 777169"/>
                <a:gd name="connsiteY14" fmla="*/ 0 h 2449001"/>
                <a:gd name="connsiteX15" fmla="*/ 549506 w 777169"/>
                <a:gd name="connsiteY15" fmla="*/ 3422 h 2449001"/>
                <a:gd name="connsiteX16" fmla="*/ 656754 w 777169"/>
                <a:gd name="connsiteY16" fmla="*/ 938156 h 2449001"/>
                <a:gd name="connsiteX17" fmla="*/ 699376 w 777169"/>
                <a:gd name="connsiteY17" fmla="*/ 1307990 h 2449001"/>
                <a:gd name="connsiteX18" fmla="*/ 389275 w 777169"/>
                <a:gd name="connsiteY18" fmla="*/ 1268233 h 2449001"/>
                <a:gd name="connsiteX19" fmla="*/ 79175 w 777169"/>
                <a:gd name="connsiteY19" fmla="*/ 1288111 h 2449001"/>
                <a:gd name="connsiteX20" fmla="*/ 112740 w 777169"/>
                <a:gd name="connsiteY20" fmla="*/ 945913 h 2449001"/>
                <a:gd name="connsiteX21" fmla="*/ 197793 w 777169"/>
                <a:gd name="connsiteY21" fmla="*/ 0 h 2449001"/>
                <a:gd name="connsiteX0" fmla="*/ 413332 w 785322"/>
                <a:gd name="connsiteY0" fmla="*/ 1331843 h 2449001"/>
                <a:gd name="connsiteX1" fmla="*/ 524651 w 785322"/>
                <a:gd name="connsiteY1" fmla="*/ 1379551 h 2449001"/>
                <a:gd name="connsiteX2" fmla="*/ 763189 w 785322"/>
                <a:gd name="connsiteY2" fmla="*/ 1406369 h 2449001"/>
                <a:gd name="connsiteX3" fmla="*/ 601295 w 785322"/>
                <a:gd name="connsiteY3" fmla="*/ 1785816 h 2449001"/>
                <a:gd name="connsiteX4" fmla="*/ 592236 w 785322"/>
                <a:gd name="connsiteY4" fmla="*/ 2441050 h 2449001"/>
                <a:gd name="connsiteX5" fmla="*/ 302014 w 785322"/>
                <a:gd name="connsiteY5" fmla="*/ 2445025 h 2449001"/>
                <a:gd name="connsiteX6" fmla="*/ 211779 w 785322"/>
                <a:gd name="connsiteY6" fmla="*/ 1721654 h 2449001"/>
                <a:gd name="connsiteX7" fmla="*/ 190696 w 785322"/>
                <a:gd name="connsiteY7" fmla="*/ 2441050 h 2449001"/>
                <a:gd name="connsiteX8" fmla="*/ 119134 w 785322"/>
                <a:gd name="connsiteY8" fmla="*/ 2449001 h 2449001"/>
                <a:gd name="connsiteX9" fmla="*/ 8466 w 785322"/>
                <a:gd name="connsiteY9" fmla="*/ 1749481 h 2449001"/>
                <a:gd name="connsiteX10" fmla="*/ 100558 w 785322"/>
                <a:gd name="connsiteY10" fmla="*/ 1641682 h 2449001"/>
                <a:gd name="connsiteX11" fmla="*/ 71979 w 785322"/>
                <a:gd name="connsiteY11" fmla="*/ 1389262 h 2449001"/>
                <a:gd name="connsiteX12" fmla="*/ 321892 w 785322"/>
                <a:gd name="connsiteY12" fmla="*/ 1375575 h 2449001"/>
                <a:gd name="connsiteX13" fmla="*/ 413332 w 785322"/>
                <a:gd name="connsiteY13" fmla="*/ 1331843 h 2449001"/>
                <a:gd name="connsiteX14" fmla="*/ 205946 w 785322"/>
                <a:gd name="connsiteY14" fmla="*/ 0 h 2449001"/>
                <a:gd name="connsiteX15" fmla="*/ 557659 w 785322"/>
                <a:gd name="connsiteY15" fmla="*/ 3422 h 2449001"/>
                <a:gd name="connsiteX16" fmla="*/ 664907 w 785322"/>
                <a:gd name="connsiteY16" fmla="*/ 938156 h 2449001"/>
                <a:gd name="connsiteX17" fmla="*/ 707529 w 785322"/>
                <a:gd name="connsiteY17" fmla="*/ 1307990 h 2449001"/>
                <a:gd name="connsiteX18" fmla="*/ 397428 w 785322"/>
                <a:gd name="connsiteY18" fmla="*/ 1268233 h 2449001"/>
                <a:gd name="connsiteX19" fmla="*/ 87328 w 785322"/>
                <a:gd name="connsiteY19" fmla="*/ 1288111 h 2449001"/>
                <a:gd name="connsiteX20" fmla="*/ 120893 w 785322"/>
                <a:gd name="connsiteY20" fmla="*/ 945913 h 2449001"/>
                <a:gd name="connsiteX21" fmla="*/ 205946 w 785322"/>
                <a:gd name="connsiteY21" fmla="*/ 0 h 24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85322" h="2449001">
                  <a:moveTo>
                    <a:pt x="413332" y="1331843"/>
                  </a:moveTo>
                  <a:cubicBezTo>
                    <a:pt x="470316" y="1339795"/>
                    <a:pt x="487545" y="1363648"/>
                    <a:pt x="524651" y="1379551"/>
                  </a:cubicBezTo>
                  <a:cubicBezTo>
                    <a:pt x="598461" y="1388490"/>
                    <a:pt x="730438" y="1342684"/>
                    <a:pt x="763189" y="1406369"/>
                  </a:cubicBezTo>
                  <a:cubicBezTo>
                    <a:pt x="860365" y="1644887"/>
                    <a:pt x="606378" y="1660931"/>
                    <a:pt x="601295" y="1785816"/>
                  </a:cubicBezTo>
                  <a:cubicBezTo>
                    <a:pt x="592018" y="1995200"/>
                    <a:pt x="585610" y="2024932"/>
                    <a:pt x="592236" y="2441050"/>
                  </a:cubicBezTo>
                  <a:lnTo>
                    <a:pt x="302014" y="2445025"/>
                  </a:lnTo>
                  <a:cubicBezTo>
                    <a:pt x="266233" y="2198535"/>
                    <a:pt x="340856" y="1660357"/>
                    <a:pt x="211779" y="1721654"/>
                  </a:cubicBezTo>
                  <a:cubicBezTo>
                    <a:pt x="170697" y="1762736"/>
                    <a:pt x="192021" y="2185283"/>
                    <a:pt x="190696" y="2441050"/>
                  </a:cubicBezTo>
                  <a:cubicBezTo>
                    <a:pt x="146301" y="2445688"/>
                    <a:pt x="179432" y="2445688"/>
                    <a:pt x="119134" y="2449001"/>
                  </a:cubicBezTo>
                  <a:cubicBezTo>
                    <a:pt x="103231" y="1623390"/>
                    <a:pt x="60150" y="1875377"/>
                    <a:pt x="8466" y="1749481"/>
                  </a:cubicBezTo>
                  <a:cubicBezTo>
                    <a:pt x="-31697" y="1604092"/>
                    <a:pt x="83130" y="1642413"/>
                    <a:pt x="100558" y="1641682"/>
                  </a:cubicBezTo>
                  <a:cubicBezTo>
                    <a:pt x="5622" y="1561516"/>
                    <a:pt x="-3874" y="1450657"/>
                    <a:pt x="71979" y="1389262"/>
                  </a:cubicBezTo>
                  <a:cubicBezTo>
                    <a:pt x="119567" y="1358010"/>
                    <a:pt x="239728" y="1375575"/>
                    <a:pt x="321892" y="1375575"/>
                  </a:cubicBezTo>
                  <a:cubicBezTo>
                    <a:pt x="347071" y="1360998"/>
                    <a:pt x="364299" y="1334493"/>
                    <a:pt x="413332" y="1331843"/>
                  </a:cubicBezTo>
                  <a:close/>
                  <a:moveTo>
                    <a:pt x="205946" y="0"/>
                  </a:moveTo>
                  <a:lnTo>
                    <a:pt x="557659" y="3422"/>
                  </a:lnTo>
                  <a:cubicBezTo>
                    <a:pt x="580863" y="327547"/>
                    <a:pt x="489978" y="820211"/>
                    <a:pt x="664907" y="938156"/>
                  </a:cubicBezTo>
                  <a:cubicBezTo>
                    <a:pt x="834535" y="1061401"/>
                    <a:pt x="785141" y="1256861"/>
                    <a:pt x="707529" y="1307990"/>
                  </a:cubicBezTo>
                  <a:cubicBezTo>
                    <a:pt x="596211" y="1362324"/>
                    <a:pt x="496819" y="1313291"/>
                    <a:pt x="397428" y="1268233"/>
                  </a:cubicBezTo>
                  <a:cubicBezTo>
                    <a:pt x="324542" y="1317265"/>
                    <a:pt x="192020" y="1358347"/>
                    <a:pt x="87328" y="1288111"/>
                  </a:cubicBezTo>
                  <a:cubicBezTo>
                    <a:pt x="-33267" y="1184744"/>
                    <a:pt x="58608" y="985670"/>
                    <a:pt x="120893" y="945913"/>
                  </a:cubicBezTo>
                  <a:cubicBezTo>
                    <a:pt x="259584" y="846619"/>
                    <a:pt x="211126" y="365206"/>
                    <a:pt x="2059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 108">
              <a:extLst>
                <a:ext uri="{FF2B5EF4-FFF2-40B4-BE49-F238E27FC236}">
                  <a16:creationId xmlns:a16="http://schemas.microsoft.com/office/drawing/2014/main" id="{6A02011B-41CE-4E20-9214-001F7D847E12}"/>
                </a:ext>
              </a:extLst>
            </p:cNvPr>
            <p:cNvSpPr/>
            <p:nvPr/>
          </p:nvSpPr>
          <p:spPr>
            <a:xfrm>
              <a:off x="4861480" y="2037091"/>
              <a:ext cx="341005" cy="376812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Oval 8">
              <a:extLst>
                <a:ext uri="{FF2B5EF4-FFF2-40B4-BE49-F238E27FC236}">
                  <a16:creationId xmlns:a16="http://schemas.microsoft.com/office/drawing/2014/main" id="{E3D5639C-49CF-43D9-965F-7653D69F451F}"/>
                </a:ext>
              </a:extLst>
            </p:cNvPr>
            <p:cNvSpPr/>
            <p:nvPr/>
          </p:nvSpPr>
          <p:spPr>
            <a:xfrm>
              <a:off x="5430443" y="2045477"/>
              <a:ext cx="358193" cy="360040"/>
            </a:xfrm>
            <a:custGeom>
              <a:avLst/>
              <a:gdLst/>
              <a:ahLst/>
              <a:cxnLst/>
              <a:rect l="l" t="t" r="r" b="b"/>
              <a:pathLst>
                <a:path w="3068057" h="3083879">
                  <a:moveTo>
                    <a:pt x="1943022" y="0"/>
                  </a:moveTo>
                  <a:cubicBezTo>
                    <a:pt x="2091435" y="0"/>
                    <a:pt x="2214809" y="107202"/>
                    <a:pt x="2232575" y="249298"/>
                  </a:cubicBezTo>
                  <a:cubicBezTo>
                    <a:pt x="2066806" y="323095"/>
                    <a:pt x="1966497" y="475331"/>
                    <a:pt x="1992863" y="623272"/>
                  </a:cubicBezTo>
                  <a:lnTo>
                    <a:pt x="2032344" y="614884"/>
                  </a:lnTo>
                  <a:cubicBezTo>
                    <a:pt x="2007703" y="472429"/>
                    <a:pt x="2119863" y="324636"/>
                    <a:pt x="2294697" y="266187"/>
                  </a:cubicBezTo>
                  <a:cubicBezTo>
                    <a:pt x="2304190" y="260641"/>
                    <a:pt x="2314409" y="260119"/>
                    <a:pt x="2324748" y="260119"/>
                  </a:cubicBezTo>
                  <a:cubicBezTo>
                    <a:pt x="2491310" y="260119"/>
                    <a:pt x="2626336" y="395145"/>
                    <a:pt x="2626336" y="561708"/>
                  </a:cubicBezTo>
                  <a:lnTo>
                    <a:pt x="2609021" y="647481"/>
                  </a:lnTo>
                  <a:lnTo>
                    <a:pt x="2626336" y="647481"/>
                  </a:lnTo>
                  <a:lnTo>
                    <a:pt x="2626336" y="656343"/>
                  </a:lnTo>
                  <a:cubicBezTo>
                    <a:pt x="2762823" y="669742"/>
                    <a:pt x="2867295" y="786613"/>
                    <a:pt x="2867295" y="927882"/>
                  </a:cubicBezTo>
                  <a:lnTo>
                    <a:pt x="2850464" y="1011252"/>
                  </a:lnTo>
                  <a:cubicBezTo>
                    <a:pt x="2978255" y="1064152"/>
                    <a:pt x="3068057" y="1190111"/>
                    <a:pt x="3068057" y="1337042"/>
                  </a:cubicBezTo>
                  <a:cubicBezTo>
                    <a:pt x="3068057" y="1418703"/>
                    <a:pt x="3040320" y="1493884"/>
                    <a:pt x="2992210" y="1551889"/>
                  </a:cubicBezTo>
                  <a:cubicBezTo>
                    <a:pt x="2909241" y="1651289"/>
                    <a:pt x="2791782" y="1696238"/>
                    <a:pt x="2686704" y="1660749"/>
                  </a:cubicBezTo>
                  <a:lnTo>
                    <a:pt x="2673794" y="1698968"/>
                  </a:lnTo>
                  <a:cubicBezTo>
                    <a:pt x="2768232" y="1730865"/>
                    <a:pt x="2870956" y="1707121"/>
                    <a:pt x="2955415" y="1640323"/>
                  </a:cubicBezTo>
                  <a:cubicBezTo>
                    <a:pt x="2993943" y="1688574"/>
                    <a:pt x="3012247" y="1750635"/>
                    <a:pt x="3012247" y="1816968"/>
                  </a:cubicBezTo>
                  <a:cubicBezTo>
                    <a:pt x="3012247" y="1986406"/>
                    <a:pt x="2892829" y="2127952"/>
                    <a:pt x="2733451" y="2161496"/>
                  </a:cubicBezTo>
                  <a:cubicBezTo>
                    <a:pt x="2570803" y="2185843"/>
                    <a:pt x="2422847" y="2122052"/>
                    <a:pt x="2373218" y="2004561"/>
                  </a:cubicBezTo>
                  <a:cubicBezTo>
                    <a:pt x="2397575" y="1987765"/>
                    <a:pt x="2417022" y="1964396"/>
                    <a:pt x="2431421" y="1936987"/>
                  </a:cubicBezTo>
                  <a:cubicBezTo>
                    <a:pt x="2469123" y="1865220"/>
                    <a:pt x="2466430" y="1776674"/>
                    <a:pt x="2424327" y="1703750"/>
                  </a:cubicBezTo>
                  <a:lnTo>
                    <a:pt x="2390880" y="1723060"/>
                  </a:lnTo>
                  <a:cubicBezTo>
                    <a:pt x="2426033" y="1783948"/>
                    <a:pt x="2428758" y="1857660"/>
                    <a:pt x="2398065" y="1917447"/>
                  </a:cubicBezTo>
                  <a:cubicBezTo>
                    <a:pt x="2386618" y="1939743"/>
                    <a:pt x="2371177" y="1958844"/>
                    <a:pt x="2348681" y="1969064"/>
                  </a:cubicBezTo>
                  <a:lnTo>
                    <a:pt x="2314536" y="1978212"/>
                  </a:lnTo>
                  <a:lnTo>
                    <a:pt x="2320989" y="1994504"/>
                  </a:lnTo>
                  <a:cubicBezTo>
                    <a:pt x="2292439" y="2010252"/>
                    <a:pt x="2259301" y="2017439"/>
                    <a:pt x="2224883" y="2015050"/>
                  </a:cubicBezTo>
                  <a:cubicBezTo>
                    <a:pt x="2157880" y="2010397"/>
                    <a:pt x="2096183" y="1970105"/>
                    <a:pt x="2062112" y="1908746"/>
                  </a:cubicBezTo>
                  <a:lnTo>
                    <a:pt x="2028307" y="1927422"/>
                  </a:lnTo>
                  <a:cubicBezTo>
                    <a:pt x="2069101" y="2000945"/>
                    <a:pt x="2143517" y="2048870"/>
                    <a:pt x="2224395" y="2053708"/>
                  </a:cubicBezTo>
                  <a:cubicBezTo>
                    <a:pt x="2263912" y="2056070"/>
                    <a:pt x="2302036" y="2047984"/>
                    <a:pt x="2335071" y="2030056"/>
                  </a:cubicBezTo>
                  <a:cubicBezTo>
                    <a:pt x="2400196" y="2159379"/>
                    <a:pt x="2567325" y="2230480"/>
                    <a:pt x="2748680" y="2204554"/>
                  </a:cubicBezTo>
                  <a:cubicBezTo>
                    <a:pt x="2767068" y="2240602"/>
                    <a:pt x="2774723" y="2281713"/>
                    <a:pt x="2774723" y="2324613"/>
                  </a:cubicBezTo>
                  <a:cubicBezTo>
                    <a:pt x="2774723" y="2444667"/>
                    <a:pt x="2714770" y="2550720"/>
                    <a:pt x="2619461" y="2609132"/>
                  </a:cubicBezTo>
                  <a:cubicBezTo>
                    <a:pt x="2594093" y="2739763"/>
                    <a:pt x="2496512" y="2844553"/>
                    <a:pt x="2368919" y="2876858"/>
                  </a:cubicBezTo>
                  <a:cubicBezTo>
                    <a:pt x="2184369" y="2908073"/>
                    <a:pt x="2016372" y="2826285"/>
                    <a:pt x="1978290" y="2684161"/>
                  </a:cubicBezTo>
                  <a:lnTo>
                    <a:pt x="1939323" y="2694602"/>
                  </a:lnTo>
                  <a:cubicBezTo>
                    <a:pt x="1970494" y="2810931"/>
                    <a:pt x="2075973" y="2892306"/>
                    <a:pt x="2210223" y="2912307"/>
                  </a:cubicBezTo>
                  <a:cubicBezTo>
                    <a:pt x="2165434" y="3014618"/>
                    <a:pt x="2062317" y="3083879"/>
                    <a:pt x="1943022" y="3083879"/>
                  </a:cubicBezTo>
                  <a:cubicBezTo>
                    <a:pt x="1804718" y="3083879"/>
                    <a:pt x="1736151" y="2990782"/>
                    <a:pt x="1657612" y="2862428"/>
                  </a:cubicBezTo>
                  <a:cubicBezTo>
                    <a:pt x="1632100" y="2775963"/>
                    <a:pt x="1598588" y="2449530"/>
                    <a:pt x="1653064" y="2147091"/>
                  </a:cubicBezTo>
                  <a:cubicBezTo>
                    <a:pt x="1775302" y="2294672"/>
                    <a:pt x="1947360" y="2360889"/>
                    <a:pt x="2101389" y="2319520"/>
                  </a:cubicBezTo>
                  <a:lnTo>
                    <a:pt x="2085913" y="2268654"/>
                  </a:lnTo>
                  <a:cubicBezTo>
                    <a:pt x="1935632" y="2308197"/>
                    <a:pt x="1765039" y="2228547"/>
                    <a:pt x="1652548" y="2065927"/>
                  </a:cubicBezTo>
                  <a:cubicBezTo>
                    <a:pt x="1594744" y="1988631"/>
                    <a:pt x="1552933" y="1543383"/>
                    <a:pt x="1647107" y="1210118"/>
                  </a:cubicBezTo>
                  <a:cubicBezTo>
                    <a:pt x="1757451" y="1073526"/>
                    <a:pt x="1924310" y="1023711"/>
                    <a:pt x="2044795" y="1095494"/>
                  </a:cubicBezTo>
                  <a:lnTo>
                    <a:pt x="2046624" y="1092427"/>
                  </a:lnTo>
                  <a:cubicBezTo>
                    <a:pt x="2044963" y="1115904"/>
                    <a:pt x="2049817" y="1139574"/>
                    <a:pt x="2059741" y="1162003"/>
                  </a:cubicBezTo>
                  <a:cubicBezTo>
                    <a:pt x="2085174" y="1219476"/>
                    <a:pt x="2140055" y="1259997"/>
                    <a:pt x="2204060" y="1268556"/>
                  </a:cubicBezTo>
                  <a:lnTo>
                    <a:pt x="2208020" y="1238949"/>
                  </a:lnTo>
                  <a:cubicBezTo>
                    <a:pt x="2154665" y="1231814"/>
                    <a:pt x="2108853" y="1198319"/>
                    <a:pt x="2087448" y="1150798"/>
                  </a:cubicBezTo>
                  <a:cubicBezTo>
                    <a:pt x="2064784" y="1100476"/>
                    <a:pt x="2073123" y="1042569"/>
                    <a:pt x="2109077" y="1000639"/>
                  </a:cubicBezTo>
                  <a:cubicBezTo>
                    <a:pt x="2142987" y="961090"/>
                    <a:pt x="2196315" y="941798"/>
                    <a:pt x="2249471" y="949847"/>
                  </a:cubicBezTo>
                  <a:lnTo>
                    <a:pt x="2253988" y="920317"/>
                  </a:lnTo>
                  <a:cubicBezTo>
                    <a:pt x="2190211" y="910645"/>
                    <a:pt x="2126205" y="934132"/>
                    <a:pt x="2085632" y="982099"/>
                  </a:cubicBezTo>
                  <a:lnTo>
                    <a:pt x="2052614" y="1055246"/>
                  </a:lnTo>
                  <a:cubicBezTo>
                    <a:pt x="1928226" y="988072"/>
                    <a:pt x="1765306" y="1028878"/>
                    <a:pt x="1646726" y="1149851"/>
                  </a:cubicBezTo>
                  <a:cubicBezTo>
                    <a:pt x="1576863" y="1018908"/>
                    <a:pt x="1584053" y="461235"/>
                    <a:pt x="1633436" y="269593"/>
                  </a:cubicBezTo>
                  <a:cubicBezTo>
                    <a:pt x="1697428" y="119029"/>
                    <a:pt x="1776459" y="0"/>
                    <a:pt x="1943022" y="0"/>
                  </a:cubicBezTo>
                  <a:close/>
                  <a:moveTo>
                    <a:pt x="1125035" y="0"/>
                  </a:moveTo>
                  <a:cubicBezTo>
                    <a:pt x="1263339" y="0"/>
                    <a:pt x="1331906" y="93097"/>
                    <a:pt x="1410445" y="221451"/>
                  </a:cubicBezTo>
                  <a:cubicBezTo>
                    <a:pt x="1435957" y="307916"/>
                    <a:pt x="1469469" y="634350"/>
                    <a:pt x="1414993" y="936788"/>
                  </a:cubicBezTo>
                  <a:cubicBezTo>
                    <a:pt x="1292755" y="789207"/>
                    <a:pt x="1120697" y="722990"/>
                    <a:pt x="966668" y="764359"/>
                  </a:cubicBezTo>
                  <a:lnTo>
                    <a:pt x="982144" y="815225"/>
                  </a:lnTo>
                  <a:cubicBezTo>
                    <a:pt x="1132425" y="775682"/>
                    <a:pt x="1303018" y="855332"/>
                    <a:pt x="1415509" y="1017952"/>
                  </a:cubicBezTo>
                  <a:cubicBezTo>
                    <a:pt x="1473313" y="1095249"/>
                    <a:pt x="1515123" y="1540497"/>
                    <a:pt x="1420950" y="1873762"/>
                  </a:cubicBezTo>
                  <a:cubicBezTo>
                    <a:pt x="1310606" y="2010353"/>
                    <a:pt x="1143747" y="2060168"/>
                    <a:pt x="1023262" y="1988385"/>
                  </a:cubicBezTo>
                  <a:lnTo>
                    <a:pt x="1021433" y="1991453"/>
                  </a:lnTo>
                  <a:cubicBezTo>
                    <a:pt x="1023094" y="1967976"/>
                    <a:pt x="1018240" y="1944306"/>
                    <a:pt x="1008316" y="1921877"/>
                  </a:cubicBezTo>
                  <a:cubicBezTo>
                    <a:pt x="982883" y="1864403"/>
                    <a:pt x="928002" y="1823883"/>
                    <a:pt x="863997" y="1815323"/>
                  </a:cubicBezTo>
                  <a:lnTo>
                    <a:pt x="860037" y="1844930"/>
                  </a:lnTo>
                  <a:cubicBezTo>
                    <a:pt x="913392" y="1852066"/>
                    <a:pt x="959204" y="1885560"/>
                    <a:pt x="980609" y="1933082"/>
                  </a:cubicBezTo>
                  <a:cubicBezTo>
                    <a:pt x="1003273" y="1983404"/>
                    <a:pt x="994934" y="2041310"/>
                    <a:pt x="958980" y="2083241"/>
                  </a:cubicBezTo>
                  <a:cubicBezTo>
                    <a:pt x="925070" y="2122789"/>
                    <a:pt x="871742" y="2142082"/>
                    <a:pt x="818586" y="2134033"/>
                  </a:cubicBezTo>
                  <a:lnTo>
                    <a:pt x="814069" y="2163562"/>
                  </a:lnTo>
                  <a:cubicBezTo>
                    <a:pt x="877846" y="2173235"/>
                    <a:pt x="941852" y="2149747"/>
                    <a:pt x="982425" y="2101780"/>
                  </a:cubicBezTo>
                  <a:lnTo>
                    <a:pt x="1015443" y="2028633"/>
                  </a:lnTo>
                  <a:cubicBezTo>
                    <a:pt x="1139831" y="2095808"/>
                    <a:pt x="1302751" y="2055001"/>
                    <a:pt x="1421331" y="1934029"/>
                  </a:cubicBezTo>
                  <a:cubicBezTo>
                    <a:pt x="1491194" y="2064971"/>
                    <a:pt x="1484003" y="2622644"/>
                    <a:pt x="1434621" y="2814287"/>
                  </a:cubicBezTo>
                  <a:cubicBezTo>
                    <a:pt x="1370629" y="2964850"/>
                    <a:pt x="1291598" y="3083879"/>
                    <a:pt x="1125035" y="3083879"/>
                  </a:cubicBezTo>
                  <a:cubicBezTo>
                    <a:pt x="976622" y="3083879"/>
                    <a:pt x="853248" y="2976677"/>
                    <a:pt x="835482" y="2834581"/>
                  </a:cubicBezTo>
                  <a:cubicBezTo>
                    <a:pt x="1001251" y="2760784"/>
                    <a:pt x="1101560" y="2608549"/>
                    <a:pt x="1075194" y="2460607"/>
                  </a:cubicBezTo>
                  <a:lnTo>
                    <a:pt x="1035713" y="2468996"/>
                  </a:lnTo>
                  <a:cubicBezTo>
                    <a:pt x="1060354" y="2611450"/>
                    <a:pt x="948194" y="2759243"/>
                    <a:pt x="773360" y="2817692"/>
                  </a:cubicBezTo>
                  <a:cubicBezTo>
                    <a:pt x="763867" y="2823239"/>
                    <a:pt x="753648" y="2823760"/>
                    <a:pt x="743309" y="2823760"/>
                  </a:cubicBezTo>
                  <a:cubicBezTo>
                    <a:pt x="576747" y="2823760"/>
                    <a:pt x="441721" y="2688734"/>
                    <a:pt x="441721" y="2522172"/>
                  </a:cubicBezTo>
                  <a:lnTo>
                    <a:pt x="459036" y="2436399"/>
                  </a:lnTo>
                  <a:lnTo>
                    <a:pt x="441721" y="2436399"/>
                  </a:lnTo>
                  <a:lnTo>
                    <a:pt x="441721" y="2427537"/>
                  </a:lnTo>
                  <a:cubicBezTo>
                    <a:pt x="305234" y="2414137"/>
                    <a:pt x="200762" y="2297266"/>
                    <a:pt x="200762" y="2155997"/>
                  </a:cubicBezTo>
                  <a:lnTo>
                    <a:pt x="217593" y="2072628"/>
                  </a:lnTo>
                  <a:cubicBezTo>
                    <a:pt x="89802" y="2019727"/>
                    <a:pt x="0" y="1893768"/>
                    <a:pt x="0" y="1746838"/>
                  </a:cubicBezTo>
                  <a:cubicBezTo>
                    <a:pt x="0" y="1665177"/>
                    <a:pt x="27737" y="1589996"/>
                    <a:pt x="75847" y="1531990"/>
                  </a:cubicBezTo>
                  <a:cubicBezTo>
                    <a:pt x="158816" y="1432590"/>
                    <a:pt x="276275" y="1387641"/>
                    <a:pt x="381353" y="1423131"/>
                  </a:cubicBezTo>
                  <a:lnTo>
                    <a:pt x="394263" y="1384911"/>
                  </a:lnTo>
                  <a:cubicBezTo>
                    <a:pt x="299825" y="1353014"/>
                    <a:pt x="197101" y="1376758"/>
                    <a:pt x="112642" y="1443556"/>
                  </a:cubicBezTo>
                  <a:cubicBezTo>
                    <a:pt x="74114" y="1395305"/>
                    <a:pt x="55810" y="1333244"/>
                    <a:pt x="55810" y="1266911"/>
                  </a:cubicBezTo>
                  <a:cubicBezTo>
                    <a:pt x="55810" y="1097473"/>
                    <a:pt x="175228" y="955927"/>
                    <a:pt x="334606" y="922383"/>
                  </a:cubicBezTo>
                  <a:cubicBezTo>
                    <a:pt x="497254" y="898036"/>
                    <a:pt x="645210" y="961827"/>
                    <a:pt x="694839" y="1079319"/>
                  </a:cubicBezTo>
                  <a:cubicBezTo>
                    <a:pt x="670482" y="1096114"/>
                    <a:pt x="651035" y="1119484"/>
                    <a:pt x="636636" y="1146893"/>
                  </a:cubicBezTo>
                  <a:cubicBezTo>
                    <a:pt x="598934" y="1218660"/>
                    <a:pt x="601627" y="1307205"/>
                    <a:pt x="643730" y="1380130"/>
                  </a:cubicBezTo>
                  <a:lnTo>
                    <a:pt x="677177" y="1360819"/>
                  </a:lnTo>
                  <a:cubicBezTo>
                    <a:pt x="642024" y="1299932"/>
                    <a:pt x="639299" y="1226219"/>
                    <a:pt x="669992" y="1166433"/>
                  </a:cubicBezTo>
                  <a:cubicBezTo>
                    <a:pt x="681439" y="1144136"/>
                    <a:pt x="696880" y="1125036"/>
                    <a:pt x="719376" y="1114815"/>
                  </a:cubicBezTo>
                  <a:lnTo>
                    <a:pt x="753521" y="1105667"/>
                  </a:lnTo>
                  <a:lnTo>
                    <a:pt x="747068" y="1089375"/>
                  </a:lnTo>
                  <a:cubicBezTo>
                    <a:pt x="775618" y="1073627"/>
                    <a:pt x="808756" y="1066440"/>
                    <a:pt x="843174" y="1068829"/>
                  </a:cubicBezTo>
                  <a:cubicBezTo>
                    <a:pt x="910177" y="1073482"/>
                    <a:pt x="971874" y="1113774"/>
                    <a:pt x="1005945" y="1175134"/>
                  </a:cubicBezTo>
                  <a:lnTo>
                    <a:pt x="1039750" y="1156458"/>
                  </a:lnTo>
                  <a:cubicBezTo>
                    <a:pt x="998956" y="1082934"/>
                    <a:pt x="924540" y="1035010"/>
                    <a:pt x="843662" y="1030172"/>
                  </a:cubicBezTo>
                  <a:cubicBezTo>
                    <a:pt x="804145" y="1027809"/>
                    <a:pt x="766021" y="1035895"/>
                    <a:pt x="732986" y="1053824"/>
                  </a:cubicBezTo>
                  <a:cubicBezTo>
                    <a:pt x="667861" y="924500"/>
                    <a:pt x="500732" y="853399"/>
                    <a:pt x="319377" y="879325"/>
                  </a:cubicBezTo>
                  <a:cubicBezTo>
                    <a:pt x="300989" y="843277"/>
                    <a:pt x="293334" y="802167"/>
                    <a:pt x="293334" y="759266"/>
                  </a:cubicBezTo>
                  <a:cubicBezTo>
                    <a:pt x="293334" y="639212"/>
                    <a:pt x="353287" y="533159"/>
                    <a:pt x="448596" y="474747"/>
                  </a:cubicBezTo>
                  <a:cubicBezTo>
                    <a:pt x="473964" y="344116"/>
                    <a:pt x="571545" y="239326"/>
                    <a:pt x="699138" y="207021"/>
                  </a:cubicBezTo>
                  <a:cubicBezTo>
                    <a:pt x="883688" y="175806"/>
                    <a:pt x="1051685" y="257594"/>
                    <a:pt x="1089767" y="399718"/>
                  </a:cubicBezTo>
                  <a:lnTo>
                    <a:pt x="1128734" y="389277"/>
                  </a:lnTo>
                  <a:cubicBezTo>
                    <a:pt x="1097563" y="272948"/>
                    <a:pt x="992084" y="191573"/>
                    <a:pt x="857834" y="171572"/>
                  </a:cubicBezTo>
                  <a:cubicBezTo>
                    <a:pt x="902623" y="69261"/>
                    <a:pt x="1005740" y="0"/>
                    <a:pt x="1125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72" name="Group 110">
              <a:extLst>
                <a:ext uri="{FF2B5EF4-FFF2-40B4-BE49-F238E27FC236}">
                  <a16:creationId xmlns:a16="http://schemas.microsoft.com/office/drawing/2014/main" id="{D519BD50-C580-4623-8810-E04695FA5F45}"/>
                </a:ext>
              </a:extLst>
            </p:cNvPr>
            <p:cNvGrpSpPr/>
            <p:nvPr/>
          </p:nvGrpSpPr>
          <p:grpSpPr>
            <a:xfrm>
              <a:off x="4292080" y="2037091"/>
              <a:ext cx="341005" cy="376812"/>
              <a:chOff x="4835382" y="73243"/>
              <a:chExt cx="2920830" cy="3227535"/>
            </a:xfrm>
            <a:solidFill>
              <a:schemeClr val="accent4"/>
            </a:solidFill>
          </p:grpSpPr>
          <p:sp>
            <p:nvSpPr>
              <p:cNvPr id="73" name="Freeform 111">
                <a:extLst>
                  <a:ext uri="{FF2B5EF4-FFF2-40B4-BE49-F238E27FC236}">
                    <a16:creationId xmlns:a16="http://schemas.microsoft.com/office/drawing/2014/main" id="{BBCCCC44-B257-423A-BB40-01303C1A40E8}"/>
                  </a:ext>
                </a:extLst>
              </p:cNvPr>
              <p:cNvSpPr/>
              <p:nvPr/>
            </p:nvSpPr>
            <p:spPr>
              <a:xfrm>
                <a:off x="4835382" y="73243"/>
                <a:ext cx="2920830" cy="3227535"/>
              </a:xfrm>
              <a:custGeom>
                <a:avLst/>
                <a:gdLst>
                  <a:gd name="connsiteX0" fmla="*/ 3030279 w 4784651"/>
                  <a:gd name="connsiteY0" fmla="*/ 0 h 5890437"/>
                  <a:gd name="connsiteX1" fmla="*/ 765544 w 4784651"/>
                  <a:gd name="connsiteY1" fmla="*/ 1935126 h 5890437"/>
                  <a:gd name="connsiteX2" fmla="*/ 0 w 4784651"/>
                  <a:gd name="connsiteY2" fmla="*/ 3051544 h 5890437"/>
                  <a:gd name="connsiteX3" fmla="*/ 510363 w 4784651"/>
                  <a:gd name="connsiteY3" fmla="*/ 3327991 h 5890437"/>
                  <a:gd name="connsiteX4" fmla="*/ 297711 w 4784651"/>
                  <a:gd name="connsiteY4" fmla="*/ 3657600 h 5890437"/>
                  <a:gd name="connsiteX5" fmla="*/ 489097 w 4784651"/>
                  <a:gd name="connsiteY5" fmla="*/ 3870251 h 5890437"/>
                  <a:gd name="connsiteX6" fmla="*/ 372139 w 4784651"/>
                  <a:gd name="connsiteY6" fmla="*/ 4061637 h 5890437"/>
                  <a:gd name="connsiteX7" fmla="*/ 563525 w 4784651"/>
                  <a:gd name="connsiteY7" fmla="*/ 4316819 h 5890437"/>
                  <a:gd name="connsiteX8" fmla="*/ 499730 w 4784651"/>
                  <a:gd name="connsiteY8" fmla="*/ 4976037 h 5890437"/>
                  <a:gd name="connsiteX9" fmla="*/ 1754372 w 4784651"/>
                  <a:gd name="connsiteY9" fmla="*/ 5199321 h 5890437"/>
                  <a:gd name="connsiteX10" fmla="*/ 1945758 w 4784651"/>
                  <a:gd name="connsiteY10" fmla="*/ 5890437 h 5890437"/>
                  <a:gd name="connsiteX11" fmla="*/ 4784651 w 4784651"/>
                  <a:gd name="connsiteY11" fmla="*/ 5858540 h 5890437"/>
                  <a:gd name="connsiteX12" fmla="*/ 4561367 w 4784651"/>
                  <a:gd name="connsiteY12" fmla="*/ 4189228 h 5890437"/>
                  <a:gd name="connsiteX13" fmla="*/ 3030279 w 4784651"/>
                  <a:gd name="connsiteY13" fmla="*/ 0 h 5890437"/>
                  <a:gd name="connsiteX0" fmla="*/ 3030279 w 4784651"/>
                  <a:gd name="connsiteY0" fmla="*/ 114 h 5890551"/>
                  <a:gd name="connsiteX1" fmla="*/ 765544 w 4784651"/>
                  <a:gd name="connsiteY1" fmla="*/ 1935240 h 5890551"/>
                  <a:gd name="connsiteX2" fmla="*/ 0 w 4784651"/>
                  <a:gd name="connsiteY2" fmla="*/ 3051658 h 5890551"/>
                  <a:gd name="connsiteX3" fmla="*/ 510363 w 4784651"/>
                  <a:gd name="connsiteY3" fmla="*/ 3328105 h 5890551"/>
                  <a:gd name="connsiteX4" fmla="*/ 297711 w 4784651"/>
                  <a:gd name="connsiteY4" fmla="*/ 3657714 h 5890551"/>
                  <a:gd name="connsiteX5" fmla="*/ 489097 w 4784651"/>
                  <a:gd name="connsiteY5" fmla="*/ 3870365 h 5890551"/>
                  <a:gd name="connsiteX6" fmla="*/ 372139 w 4784651"/>
                  <a:gd name="connsiteY6" fmla="*/ 4061751 h 5890551"/>
                  <a:gd name="connsiteX7" fmla="*/ 563525 w 4784651"/>
                  <a:gd name="connsiteY7" fmla="*/ 4316933 h 5890551"/>
                  <a:gd name="connsiteX8" fmla="*/ 499730 w 4784651"/>
                  <a:gd name="connsiteY8" fmla="*/ 4976151 h 5890551"/>
                  <a:gd name="connsiteX9" fmla="*/ 1754372 w 4784651"/>
                  <a:gd name="connsiteY9" fmla="*/ 5199435 h 5890551"/>
                  <a:gd name="connsiteX10" fmla="*/ 1945758 w 4784651"/>
                  <a:gd name="connsiteY10" fmla="*/ 5890551 h 5890551"/>
                  <a:gd name="connsiteX11" fmla="*/ 4784651 w 4784651"/>
                  <a:gd name="connsiteY11" fmla="*/ 5858654 h 5890551"/>
                  <a:gd name="connsiteX12" fmla="*/ 4561367 w 4784651"/>
                  <a:gd name="connsiteY12" fmla="*/ 4189342 h 5890551"/>
                  <a:gd name="connsiteX13" fmla="*/ 3030279 w 4784651"/>
                  <a:gd name="connsiteY13" fmla="*/ 114 h 5890551"/>
                  <a:gd name="connsiteX0" fmla="*/ 3030279 w 4784651"/>
                  <a:gd name="connsiteY0" fmla="*/ 398 h 5890835"/>
                  <a:gd name="connsiteX1" fmla="*/ 765544 w 4784651"/>
                  <a:gd name="connsiteY1" fmla="*/ 1935524 h 5890835"/>
                  <a:gd name="connsiteX2" fmla="*/ 0 w 4784651"/>
                  <a:gd name="connsiteY2" fmla="*/ 3051942 h 5890835"/>
                  <a:gd name="connsiteX3" fmla="*/ 510363 w 4784651"/>
                  <a:gd name="connsiteY3" fmla="*/ 3328389 h 5890835"/>
                  <a:gd name="connsiteX4" fmla="*/ 297711 w 4784651"/>
                  <a:gd name="connsiteY4" fmla="*/ 3657998 h 5890835"/>
                  <a:gd name="connsiteX5" fmla="*/ 489097 w 4784651"/>
                  <a:gd name="connsiteY5" fmla="*/ 3870649 h 5890835"/>
                  <a:gd name="connsiteX6" fmla="*/ 372139 w 4784651"/>
                  <a:gd name="connsiteY6" fmla="*/ 4062035 h 5890835"/>
                  <a:gd name="connsiteX7" fmla="*/ 563525 w 4784651"/>
                  <a:gd name="connsiteY7" fmla="*/ 4317217 h 5890835"/>
                  <a:gd name="connsiteX8" fmla="*/ 499730 w 4784651"/>
                  <a:gd name="connsiteY8" fmla="*/ 4976435 h 5890835"/>
                  <a:gd name="connsiteX9" fmla="*/ 1754372 w 4784651"/>
                  <a:gd name="connsiteY9" fmla="*/ 5199719 h 5890835"/>
                  <a:gd name="connsiteX10" fmla="*/ 1945758 w 4784651"/>
                  <a:gd name="connsiteY10" fmla="*/ 5890835 h 5890835"/>
                  <a:gd name="connsiteX11" fmla="*/ 4784651 w 4784651"/>
                  <a:gd name="connsiteY11" fmla="*/ 5858938 h 5890835"/>
                  <a:gd name="connsiteX12" fmla="*/ 4561367 w 4784651"/>
                  <a:gd name="connsiteY12" fmla="*/ 4189626 h 5890835"/>
                  <a:gd name="connsiteX13" fmla="*/ 3030279 w 4784651"/>
                  <a:gd name="connsiteY13" fmla="*/ 398 h 5890835"/>
                  <a:gd name="connsiteX0" fmla="*/ 3030279 w 5042277"/>
                  <a:gd name="connsiteY0" fmla="*/ 663 h 5891100"/>
                  <a:gd name="connsiteX1" fmla="*/ 765544 w 5042277"/>
                  <a:gd name="connsiteY1" fmla="*/ 1935789 h 5891100"/>
                  <a:gd name="connsiteX2" fmla="*/ 0 w 5042277"/>
                  <a:gd name="connsiteY2" fmla="*/ 3052207 h 5891100"/>
                  <a:gd name="connsiteX3" fmla="*/ 510363 w 5042277"/>
                  <a:gd name="connsiteY3" fmla="*/ 3328654 h 5891100"/>
                  <a:gd name="connsiteX4" fmla="*/ 297711 w 5042277"/>
                  <a:gd name="connsiteY4" fmla="*/ 3658263 h 5891100"/>
                  <a:gd name="connsiteX5" fmla="*/ 489097 w 5042277"/>
                  <a:gd name="connsiteY5" fmla="*/ 3870914 h 5891100"/>
                  <a:gd name="connsiteX6" fmla="*/ 372139 w 5042277"/>
                  <a:gd name="connsiteY6" fmla="*/ 4062300 h 5891100"/>
                  <a:gd name="connsiteX7" fmla="*/ 563525 w 5042277"/>
                  <a:gd name="connsiteY7" fmla="*/ 4317482 h 5891100"/>
                  <a:gd name="connsiteX8" fmla="*/ 499730 w 5042277"/>
                  <a:gd name="connsiteY8" fmla="*/ 4976700 h 5891100"/>
                  <a:gd name="connsiteX9" fmla="*/ 1754372 w 5042277"/>
                  <a:gd name="connsiteY9" fmla="*/ 5199984 h 5891100"/>
                  <a:gd name="connsiteX10" fmla="*/ 1945758 w 5042277"/>
                  <a:gd name="connsiteY10" fmla="*/ 5891100 h 5891100"/>
                  <a:gd name="connsiteX11" fmla="*/ 4784651 w 5042277"/>
                  <a:gd name="connsiteY11" fmla="*/ 5859203 h 5891100"/>
                  <a:gd name="connsiteX12" fmla="*/ 4561367 w 5042277"/>
                  <a:gd name="connsiteY12" fmla="*/ 4189891 h 5891100"/>
                  <a:gd name="connsiteX13" fmla="*/ 3030279 w 5042277"/>
                  <a:gd name="connsiteY13" fmla="*/ 663 h 5891100"/>
                  <a:gd name="connsiteX0" fmla="*/ 3030279 w 5316637"/>
                  <a:gd name="connsiteY0" fmla="*/ 1079 h 5891516"/>
                  <a:gd name="connsiteX1" fmla="*/ 765544 w 5316637"/>
                  <a:gd name="connsiteY1" fmla="*/ 1936205 h 5891516"/>
                  <a:gd name="connsiteX2" fmla="*/ 0 w 5316637"/>
                  <a:gd name="connsiteY2" fmla="*/ 3052623 h 5891516"/>
                  <a:gd name="connsiteX3" fmla="*/ 510363 w 5316637"/>
                  <a:gd name="connsiteY3" fmla="*/ 3329070 h 5891516"/>
                  <a:gd name="connsiteX4" fmla="*/ 297711 w 5316637"/>
                  <a:gd name="connsiteY4" fmla="*/ 3658679 h 5891516"/>
                  <a:gd name="connsiteX5" fmla="*/ 489097 w 5316637"/>
                  <a:gd name="connsiteY5" fmla="*/ 3871330 h 5891516"/>
                  <a:gd name="connsiteX6" fmla="*/ 372139 w 5316637"/>
                  <a:gd name="connsiteY6" fmla="*/ 4062716 h 5891516"/>
                  <a:gd name="connsiteX7" fmla="*/ 563525 w 5316637"/>
                  <a:gd name="connsiteY7" fmla="*/ 4317898 h 5891516"/>
                  <a:gd name="connsiteX8" fmla="*/ 499730 w 5316637"/>
                  <a:gd name="connsiteY8" fmla="*/ 4977116 h 5891516"/>
                  <a:gd name="connsiteX9" fmla="*/ 1754372 w 5316637"/>
                  <a:gd name="connsiteY9" fmla="*/ 5200400 h 5891516"/>
                  <a:gd name="connsiteX10" fmla="*/ 1945758 w 5316637"/>
                  <a:gd name="connsiteY10" fmla="*/ 5891516 h 5891516"/>
                  <a:gd name="connsiteX11" fmla="*/ 4784651 w 5316637"/>
                  <a:gd name="connsiteY11" fmla="*/ 5859619 h 5891516"/>
                  <a:gd name="connsiteX12" fmla="*/ 4890977 w 5316637"/>
                  <a:gd name="connsiteY12" fmla="*/ 3520456 h 5891516"/>
                  <a:gd name="connsiteX13" fmla="*/ 3030279 w 5316637"/>
                  <a:gd name="connsiteY13" fmla="*/ 1079 h 5891516"/>
                  <a:gd name="connsiteX0" fmla="*/ 3030279 w 5338934"/>
                  <a:gd name="connsiteY0" fmla="*/ 561 h 5890998"/>
                  <a:gd name="connsiteX1" fmla="*/ 765544 w 5338934"/>
                  <a:gd name="connsiteY1" fmla="*/ 1935687 h 5890998"/>
                  <a:gd name="connsiteX2" fmla="*/ 0 w 5338934"/>
                  <a:gd name="connsiteY2" fmla="*/ 3052105 h 5890998"/>
                  <a:gd name="connsiteX3" fmla="*/ 510363 w 5338934"/>
                  <a:gd name="connsiteY3" fmla="*/ 3328552 h 5890998"/>
                  <a:gd name="connsiteX4" fmla="*/ 297711 w 5338934"/>
                  <a:gd name="connsiteY4" fmla="*/ 3658161 h 5890998"/>
                  <a:gd name="connsiteX5" fmla="*/ 489097 w 5338934"/>
                  <a:gd name="connsiteY5" fmla="*/ 3870812 h 5890998"/>
                  <a:gd name="connsiteX6" fmla="*/ 372139 w 5338934"/>
                  <a:gd name="connsiteY6" fmla="*/ 4062198 h 5890998"/>
                  <a:gd name="connsiteX7" fmla="*/ 563525 w 5338934"/>
                  <a:gd name="connsiteY7" fmla="*/ 4317380 h 5890998"/>
                  <a:gd name="connsiteX8" fmla="*/ 499730 w 5338934"/>
                  <a:gd name="connsiteY8" fmla="*/ 4976598 h 5890998"/>
                  <a:gd name="connsiteX9" fmla="*/ 1754372 w 5338934"/>
                  <a:gd name="connsiteY9" fmla="*/ 5199882 h 5890998"/>
                  <a:gd name="connsiteX10" fmla="*/ 1945758 w 5338934"/>
                  <a:gd name="connsiteY10" fmla="*/ 5890998 h 5890998"/>
                  <a:gd name="connsiteX11" fmla="*/ 4784651 w 5338934"/>
                  <a:gd name="connsiteY11" fmla="*/ 5859101 h 5890998"/>
                  <a:gd name="connsiteX12" fmla="*/ 4890977 w 5338934"/>
                  <a:gd name="connsiteY12" fmla="*/ 3519938 h 5890998"/>
                  <a:gd name="connsiteX13" fmla="*/ 3030279 w 5338934"/>
                  <a:gd name="connsiteY13" fmla="*/ 561 h 5890998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15 h 5890552"/>
                  <a:gd name="connsiteX1" fmla="*/ 765544 w 5381346"/>
                  <a:gd name="connsiteY1" fmla="*/ 1935241 h 5890552"/>
                  <a:gd name="connsiteX2" fmla="*/ 0 w 5381346"/>
                  <a:gd name="connsiteY2" fmla="*/ 3051659 h 5890552"/>
                  <a:gd name="connsiteX3" fmla="*/ 510363 w 5381346"/>
                  <a:gd name="connsiteY3" fmla="*/ 3328106 h 5890552"/>
                  <a:gd name="connsiteX4" fmla="*/ 297711 w 5381346"/>
                  <a:gd name="connsiteY4" fmla="*/ 3657715 h 5890552"/>
                  <a:gd name="connsiteX5" fmla="*/ 489097 w 5381346"/>
                  <a:gd name="connsiteY5" fmla="*/ 3870366 h 5890552"/>
                  <a:gd name="connsiteX6" fmla="*/ 372139 w 5381346"/>
                  <a:gd name="connsiteY6" fmla="*/ 4061752 h 5890552"/>
                  <a:gd name="connsiteX7" fmla="*/ 563525 w 5381346"/>
                  <a:gd name="connsiteY7" fmla="*/ 4316934 h 5890552"/>
                  <a:gd name="connsiteX8" fmla="*/ 499730 w 5381346"/>
                  <a:gd name="connsiteY8" fmla="*/ 4976152 h 5890552"/>
                  <a:gd name="connsiteX9" fmla="*/ 1754372 w 5381346"/>
                  <a:gd name="connsiteY9" fmla="*/ 5199436 h 5890552"/>
                  <a:gd name="connsiteX10" fmla="*/ 1945758 w 5381346"/>
                  <a:gd name="connsiteY10" fmla="*/ 5890552 h 5890552"/>
                  <a:gd name="connsiteX11" fmla="*/ 4784651 w 5381346"/>
                  <a:gd name="connsiteY11" fmla="*/ 5858655 h 5890552"/>
                  <a:gd name="connsiteX12" fmla="*/ 4890977 w 5381346"/>
                  <a:gd name="connsiteY12" fmla="*/ 3519492 h 5890552"/>
                  <a:gd name="connsiteX13" fmla="*/ 3030279 w 5381346"/>
                  <a:gd name="connsiteY13" fmla="*/ 115 h 5890552"/>
                  <a:gd name="connsiteX0" fmla="*/ 3030279 w 5381346"/>
                  <a:gd name="connsiteY0" fmla="*/ 175 h 5890612"/>
                  <a:gd name="connsiteX1" fmla="*/ 765544 w 5381346"/>
                  <a:gd name="connsiteY1" fmla="*/ 1935301 h 5890612"/>
                  <a:gd name="connsiteX2" fmla="*/ 0 w 5381346"/>
                  <a:gd name="connsiteY2" fmla="*/ 3051719 h 5890612"/>
                  <a:gd name="connsiteX3" fmla="*/ 510363 w 5381346"/>
                  <a:gd name="connsiteY3" fmla="*/ 3328166 h 5890612"/>
                  <a:gd name="connsiteX4" fmla="*/ 297711 w 5381346"/>
                  <a:gd name="connsiteY4" fmla="*/ 3657775 h 5890612"/>
                  <a:gd name="connsiteX5" fmla="*/ 489097 w 5381346"/>
                  <a:gd name="connsiteY5" fmla="*/ 3870426 h 5890612"/>
                  <a:gd name="connsiteX6" fmla="*/ 372139 w 5381346"/>
                  <a:gd name="connsiteY6" fmla="*/ 4061812 h 5890612"/>
                  <a:gd name="connsiteX7" fmla="*/ 563525 w 5381346"/>
                  <a:gd name="connsiteY7" fmla="*/ 4316994 h 5890612"/>
                  <a:gd name="connsiteX8" fmla="*/ 499730 w 5381346"/>
                  <a:gd name="connsiteY8" fmla="*/ 4976212 h 5890612"/>
                  <a:gd name="connsiteX9" fmla="*/ 1754372 w 5381346"/>
                  <a:gd name="connsiteY9" fmla="*/ 5199496 h 5890612"/>
                  <a:gd name="connsiteX10" fmla="*/ 1945758 w 5381346"/>
                  <a:gd name="connsiteY10" fmla="*/ 5890612 h 5890612"/>
                  <a:gd name="connsiteX11" fmla="*/ 4784651 w 5381346"/>
                  <a:gd name="connsiteY11" fmla="*/ 5858715 h 5890612"/>
                  <a:gd name="connsiteX12" fmla="*/ 4890977 w 5381346"/>
                  <a:gd name="connsiteY12" fmla="*/ 3519552 h 5890612"/>
                  <a:gd name="connsiteX13" fmla="*/ 3030279 w 5381346"/>
                  <a:gd name="connsiteY13" fmla="*/ 175 h 5890612"/>
                  <a:gd name="connsiteX0" fmla="*/ 3030279 w 5381346"/>
                  <a:gd name="connsiteY0" fmla="*/ 1733 h 5892170"/>
                  <a:gd name="connsiteX1" fmla="*/ 0 w 5381346"/>
                  <a:gd name="connsiteY1" fmla="*/ 3053277 h 5892170"/>
                  <a:gd name="connsiteX2" fmla="*/ 510363 w 5381346"/>
                  <a:gd name="connsiteY2" fmla="*/ 3329724 h 5892170"/>
                  <a:gd name="connsiteX3" fmla="*/ 297711 w 5381346"/>
                  <a:gd name="connsiteY3" fmla="*/ 3659333 h 5892170"/>
                  <a:gd name="connsiteX4" fmla="*/ 489097 w 5381346"/>
                  <a:gd name="connsiteY4" fmla="*/ 3871984 h 5892170"/>
                  <a:gd name="connsiteX5" fmla="*/ 372139 w 5381346"/>
                  <a:gd name="connsiteY5" fmla="*/ 4063370 h 5892170"/>
                  <a:gd name="connsiteX6" fmla="*/ 563525 w 5381346"/>
                  <a:gd name="connsiteY6" fmla="*/ 4318552 h 5892170"/>
                  <a:gd name="connsiteX7" fmla="*/ 499730 w 5381346"/>
                  <a:gd name="connsiteY7" fmla="*/ 4977770 h 5892170"/>
                  <a:gd name="connsiteX8" fmla="*/ 1754372 w 5381346"/>
                  <a:gd name="connsiteY8" fmla="*/ 5201054 h 5892170"/>
                  <a:gd name="connsiteX9" fmla="*/ 1945758 w 5381346"/>
                  <a:gd name="connsiteY9" fmla="*/ 5892170 h 5892170"/>
                  <a:gd name="connsiteX10" fmla="*/ 4784651 w 5381346"/>
                  <a:gd name="connsiteY10" fmla="*/ 5860273 h 5892170"/>
                  <a:gd name="connsiteX11" fmla="*/ 4890977 w 5381346"/>
                  <a:gd name="connsiteY11" fmla="*/ 3521110 h 5892170"/>
                  <a:gd name="connsiteX12" fmla="*/ 3030279 w 5381346"/>
                  <a:gd name="connsiteY12" fmla="*/ 1733 h 5892170"/>
                  <a:gd name="connsiteX0" fmla="*/ 3030279 w 5381346"/>
                  <a:gd name="connsiteY0" fmla="*/ 4 h 5890441"/>
                  <a:gd name="connsiteX1" fmla="*/ 0 w 5381346"/>
                  <a:gd name="connsiteY1" fmla="*/ 3051548 h 5890441"/>
                  <a:gd name="connsiteX2" fmla="*/ 510363 w 5381346"/>
                  <a:gd name="connsiteY2" fmla="*/ 3327995 h 5890441"/>
                  <a:gd name="connsiteX3" fmla="*/ 297711 w 5381346"/>
                  <a:gd name="connsiteY3" fmla="*/ 3657604 h 5890441"/>
                  <a:gd name="connsiteX4" fmla="*/ 489097 w 5381346"/>
                  <a:gd name="connsiteY4" fmla="*/ 3870255 h 5890441"/>
                  <a:gd name="connsiteX5" fmla="*/ 372139 w 5381346"/>
                  <a:gd name="connsiteY5" fmla="*/ 4061641 h 5890441"/>
                  <a:gd name="connsiteX6" fmla="*/ 563525 w 5381346"/>
                  <a:gd name="connsiteY6" fmla="*/ 4316823 h 5890441"/>
                  <a:gd name="connsiteX7" fmla="*/ 499730 w 5381346"/>
                  <a:gd name="connsiteY7" fmla="*/ 4976041 h 5890441"/>
                  <a:gd name="connsiteX8" fmla="*/ 1754372 w 5381346"/>
                  <a:gd name="connsiteY8" fmla="*/ 5199325 h 5890441"/>
                  <a:gd name="connsiteX9" fmla="*/ 1945758 w 5381346"/>
                  <a:gd name="connsiteY9" fmla="*/ 5890441 h 5890441"/>
                  <a:gd name="connsiteX10" fmla="*/ 4784651 w 5381346"/>
                  <a:gd name="connsiteY10" fmla="*/ 5858544 h 5890441"/>
                  <a:gd name="connsiteX11" fmla="*/ 4890977 w 5381346"/>
                  <a:gd name="connsiteY11" fmla="*/ 3519381 h 5890441"/>
                  <a:gd name="connsiteX12" fmla="*/ 3030279 w 5381346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40277 w 5391344"/>
                  <a:gd name="connsiteY0" fmla="*/ 4 h 5890441"/>
                  <a:gd name="connsiteX1" fmla="*/ 9998 w 5391344"/>
                  <a:gd name="connsiteY1" fmla="*/ 3051548 h 5890441"/>
                  <a:gd name="connsiteX2" fmla="*/ 520361 w 5391344"/>
                  <a:gd name="connsiteY2" fmla="*/ 3327995 h 5890441"/>
                  <a:gd name="connsiteX3" fmla="*/ 307709 w 5391344"/>
                  <a:gd name="connsiteY3" fmla="*/ 3657604 h 5890441"/>
                  <a:gd name="connsiteX4" fmla="*/ 499095 w 5391344"/>
                  <a:gd name="connsiteY4" fmla="*/ 3870255 h 5890441"/>
                  <a:gd name="connsiteX5" fmla="*/ 382137 w 5391344"/>
                  <a:gd name="connsiteY5" fmla="*/ 4061641 h 5890441"/>
                  <a:gd name="connsiteX6" fmla="*/ 573523 w 5391344"/>
                  <a:gd name="connsiteY6" fmla="*/ 4316823 h 5890441"/>
                  <a:gd name="connsiteX7" fmla="*/ 509728 w 5391344"/>
                  <a:gd name="connsiteY7" fmla="*/ 4976041 h 5890441"/>
                  <a:gd name="connsiteX8" fmla="*/ 1764370 w 5391344"/>
                  <a:gd name="connsiteY8" fmla="*/ 5199325 h 5890441"/>
                  <a:gd name="connsiteX9" fmla="*/ 1955756 w 5391344"/>
                  <a:gd name="connsiteY9" fmla="*/ 5890441 h 5890441"/>
                  <a:gd name="connsiteX10" fmla="*/ 4794649 w 5391344"/>
                  <a:gd name="connsiteY10" fmla="*/ 5858544 h 5890441"/>
                  <a:gd name="connsiteX11" fmla="*/ 4900975 w 5391344"/>
                  <a:gd name="connsiteY11" fmla="*/ 3519381 h 5890441"/>
                  <a:gd name="connsiteX12" fmla="*/ 3040277 w 5391344"/>
                  <a:gd name="connsiteY12" fmla="*/ 4 h 5890441"/>
                  <a:gd name="connsiteX0" fmla="*/ 3030279 w 5381346"/>
                  <a:gd name="connsiteY0" fmla="*/ 92120 h 5982557"/>
                  <a:gd name="connsiteX1" fmla="*/ 914399 w 5381346"/>
                  <a:gd name="connsiteY1" fmla="*/ 1187274 h 5982557"/>
                  <a:gd name="connsiteX2" fmla="*/ 0 w 5381346"/>
                  <a:gd name="connsiteY2" fmla="*/ 3143664 h 5982557"/>
                  <a:gd name="connsiteX3" fmla="*/ 510363 w 5381346"/>
                  <a:gd name="connsiteY3" fmla="*/ 3420111 h 5982557"/>
                  <a:gd name="connsiteX4" fmla="*/ 297711 w 5381346"/>
                  <a:gd name="connsiteY4" fmla="*/ 3749720 h 5982557"/>
                  <a:gd name="connsiteX5" fmla="*/ 489097 w 5381346"/>
                  <a:gd name="connsiteY5" fmla="*/ 3962371 h 5982557"/>
                  <a:gd name="connsiteX6" fmla="*/ 372139 w 5381346"/>
                  <a:gd name="connsiteY6" fmla="*/ 4153757 h 5982557"/>
                  <a:gd name="connsiteX7" fmla="*/ 563525 w 5381346"/>
                  <a:gd name="connsiteY7" fmla="*/ 4408939 h 5982557"/>
                  <a:gd name="connsiteX8" fmla="*/ 499730 w 5381346"/>
                  <a:gd name="connsiteY8" fmla="*/ 5068157 h 5982557"/>
                  <a:gd name="connsiteX9" fmla="*/ 1754372 w 5381346"/>
                  <a:gd name="connsiteY9" fmla="*/ 5291441 h 5982557"/>
                  <a:gd name="connsiteX10" fmla="*/ 1945758 w 5381346"/>
                  <a:gd name="connsiteY10" fmla="*/ 5982557 h 5982557"/>
                  <a:gd name="connsiteX11" fmla="*/ 4784651 w 5381346"/>
                  <a:gd name="connsiteY11" fmla="*/ 5950660 h 5982557"/>
                  <a:gd name="connsiteX12" fmla="*/ 4890977 w 5381346"/>
                  <a:gd name="connsiteY12" fmla="*/ 3611497 h 5982557"/>
                  <a:gd name="connsiteX13" fmla="*/ 3030279 w 5381346"/>
                  <a:gd name="connsiteY13" fmla="*/ 92120 h 5982557"/>
                  <a:gd name="connsiteX0" fmla="*/ 3030279 w 5381346"/>
                  <a:gd name="connsiteY0" fmla="*/ 94250 h 5984687"/>
                  <a:gd name="connsiteX1" fmla="*/ 914399 w 5381346"/>
                  <a:gd name="connsiteY1" fmla="*/ 1189404 h 5984687"/>
                  <a:gd name="connsiteX2" fmla="*/ 0 w 5381346"/>
                  <a:gd name="connsiteY2" fmla="*/ 3145794 h 5984687"/>
                  <a:gd name="connsiteX3" fmla="*/ 510363 w 5381346"/>
                  <a:gd name="connsiteY3" fmla="*/ 3422241 h 5984687"/>
                  <a:gd name="connsiteX4" fmla="*/ 297711 w 5381346"/>
                  <a:gd name="connsiteY4" fmla="*/ 3751850 h 5984687"/>
                  <a:gd name="connsiteX5" fmla="*/ 489097 w 5381346"/>
                  <a:gd name="connsiteY5" fmla="*/ 3964501 h 5984687"/>
                  <a:gd name="connsiteX6" fmla="*/ 372139 w 5381346"/>
                  <a:gd name="connsiteY6" fmla="*/ 4155887 h 5984687"/>
                  <a:gd name="connsiteX7" fmla="*/ 563525 w 5381346"/>
                  <a:gd name="connsiteY7" fmla="*/ 4411069 h 5984687"/>
                  <a:gd name="connsiteX8" fmla="*/ 499730 w 5381346"/>
                  <a:gd name="connsiteY8" fmla="*/ 5070287 h 5984687"/>
                  <a:gd name="connsiteX9" fmla="*/ 1754372 w 5381346"/>
                  <a:gd name="connsiteY9" fmla="*/ 5293571 h 5984687"/>
                  <a:gd name="connsiteX10" fmla="*/ 1945758 w 5381346"/>
                  <a:gd name="connsiteY10" fmla="*/ 5984687 h 5984687"/>
                  <a:gd name="connsiteX11" fmla="*/ 4784651 w 5381346"/>
                  <a:gd name="connsiteY11" fmla="*/ 5952790 h 5984687"/>
                  <a:gd name="connsiteX12" fmla="*/ 4890977 w 5381346"/>
                  <a:gd name="connsiteY12" fmla="*/ 3613627 h 5984687"/>
                  <a:gd name="connsiteX13" fmla="*/ 3030279 w 5381346"/>
                  <a:gd name="connsiteY13" fmla="*/ 94250 h 598468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279 w 5381346"/>
                  <a:gd name="connsiteY0" fmla="*/ 0 h 5890437"/>
                  <a:gd name="connsiteX1" fmla="*/ 914399 w 5381346"/>
                  <a:gd name="connsiteY1" fmla="*/ 1095154 h 5890437"/>
                  <a:gd name="connsiteX2" fmla="*/ 0 w 5381346"/>
                  <a:gd name="connsiteY2" fmla="*/ 3051544 h 5890437"/>
                  <a:gd name="connsiteX3" fmla="*/ 510363 w 5381346"/>
                  <a:gd name="connsiteY3" fmla="*/ 3327991 h 5890437"/>
                  <a:gd name="connsiteX4" fmla="*/ 297711 w 5381346"/>
                  <a:gd name="connsiteY4" fmla="*/ 3657600 h 5890437"/>
                  <a:gd name="connsiteX5" fmla="*/ 489097 w 5381346"/>
                  <a:gd name="connsiteY5" fmla="*/ 3870251 h 5890437"/>
                  <a:gd name="connsiteX6" fmla="*/ 372139 w 5381346"/>
                  <a:gd name="connsiteY6" fmla="*/ 4061637 h 5890437"/>
                  <a:gd name="connsiteX7" fmla="*/ 563525 w 5381346"/>
                  <a:gd name="connsiteY7" fmla="*/ 4316819 h 5890437"/>
                  <a:gd name="connsiteX8" fmla="*/ 499730 w 5381346"/>
                  <a:gd name="connsiteY8" fmla="*/ 4976037 h 5890437"/>
                  <a:gd name="connsiteX9" fmla="*/ 1754372 w 5381346"/>
                  <a:gd name="connsiteY9" fmla="*/ 5199321 h 5890437"/>
                  <a:gd name="connsiteX10" fmla="*/ 1945758 w 5381346"/>
                  <a:gd name="connsiteY10" fmla="*/ 5890437 h 5890437"/>
                  <a:gd name="connsiteX11" fmla="*/ 4784651 w 5381346"/>
                  <a:gd name="connsiteY11" fmla="*/ 5858540 h 5890437"/>
                  <a:gd name="connsiteX12" fmla="*/ 4890977 w 5381346"/>
                  <a:gd name="connsiteY12" fmla="*/ 3519377 h 5890437"/>
                  <a:gd name="connsiteX13" fmla="*/ 3030279 w 5381346"/>
                  <a:gd name="connsiteY13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914846 w 5381793"/>
                  <a:gd name="connsiteY1" fmla="*/ 1095154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72315 w 5381793"/>
                  <a:gd name="connsiteY1" fmla="*/ 1063257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26 w 5381793"/>
                  <a:gd name="connsiteY0" fmla="*/ 0 h 5890437"/>
                  <a:gd name="connsiteX1" fmla="*/ 890128 w 5381793"/>
                  <a:gd name="connsiteY1" fmla="*/ 1098883 h 5890437"/>
                  <a:gd name="connsiteX2" fmla="*/ 649032 w 5381793"/>
                  <a:gd name="connsiteY2" fmla="*/ 2137144 h 5890437"/>
                  <a:gd name="connsiteX3" fmla="*/ 447 w 5381793"/>
                  <a:gd name="connsiteY3" fmla="*/ 3051544 h 5890437"/>
                  <a:gd name="connsiteX4" fmla="*/ 510810 w 5381793"/>
                  <a:gd name="connsiteY4" fmla="*/ 3327991 h 5890437"/>
                  <a:gd name="connsiteX5" fmla="*/ 298158 w 5381793"/>
                  <a:gd name="connsiteY5" fmla="*/ 3657600 h 5890437"/>
                  <a:gd name="connsiteX6" fmla="*/ 489544 w 5381793"/>
                  <a:gd name="connsiteY6" fmla="*/ 3870251 h 5890437"/>
                  <a:gd name="connsiteX7" fmla="*/ 372586 w 5381793"/>
                  <a:gd name="connsiteY7" fmla="*/ 4061637 h 5890437"/>
                  <a:gd name="connsiteX8" fmla="*/ 563972 w 5381793"/>
                  <a:gd name="connsiteY8" fmla="*/ 4316819 h 5890437"/>
                  <a:gd name="connsiteX9" fmla="*/ 500177 w 5381793"/>
                  <a:gd name="connsiteY9" fmla="*/ 4976037 h 5890437"/>
                  <a:gd name="connsiteX10" fmla="*/ 1754819 w 5381793"/>
                  <a:gd name="connsiteY10" fmla="*/ 5199321 h 5890437"/>
                  <a:gd name="connsiteX11" fmla="*/ 1946205 w 5381793"/>
                  <a:gd name="connsiteY11" fmla="*/ 5890437 h 5890437"/>
                  <a:gd name="connsiteX12" fmla="*/ 4785098 w 5381793"/>
                  <a:gd name="connsiteY12" fmla="*/ 5858540 h 5890437"/>
                  <a:gd name="connsiteX13" fmla="*/ 4891424 w 5381793"/>
                  <a:gd name="connsiteY13" fmla="*/ 3519377 h 5890437"/>
                  <a:gd name="connsiteX14" fmla="*/ 3030726 w 5381793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764 w 5381831"/>
                  <a:gd name="connsiteY0" fmla="*/ 0 h 5890437"/>
                  <a:gd name="connsiteX1" fmla="*/ 890166 w 5381831"/>
                  <a:gd name="connsiteY1" fmla="*/ 1098883 h 5890437"/>
                  <a:gd name="connsiteX2" fmla="*/ 607506 w 5381831"/>
                  <a:gd name="connsiteY2" fmla="*/ 2172770 h 5890437"/>
                  <a:gd name="connsiteX3" fmla="*/ 485 w 5381831"/>
                  <a:gd name="connsiteY3" fmla="*/ 3051544 h 5890437"/>
                  <a:gd name="connsiteX4" fmla="*/ 510848 w 5381831"/>
                  <a:gd name="connsiteY4" fmla="*/ 3327991 h 5890437"/>
                  <a:gd name="connsiteX5" fmla="*/ 298196 w 5381831"/>
                  <a:gd name="connsiteY5" fmla="*/ 3657600 h 5890437"/>
                  <a:gd name="connsiteX6" fmla="*/ 489582 w 5381831"/>
                  <a:gd name="connsiteY6" fmla="*/ 3870251 h 5890437"/>
                  <a:gd name="connsiteX7" fmla="*/ 372624 w 5381831"/>
                  <a:gd name="connsiteY7" fmla="*/ 4061637 h 5890437"/>
                  <a:gd name="connsiteX8" fmla="*/ 564010 w 5381831"/>
                  <a:gd name="connsiteY8" fmla="*/ 4316819 h 5890437"/>
                  <a:gd name="connsiteX9" fmla="*/ 500215 w 5381831"/>
                  <a:gd name="connsiteY9" fmla="*/ 4976037 h 5890437"/>
                  <a:gd name="connsiteX10" fmla="*/ 1754857 w 5381831"/>
                  <a:gd name="connsiteY10" fmla="*/ 5199321 h 5890437"/>
                  <a:gd name="connsiteX11" fmla="*/ 1946243 w 5381831"/>
                  <a:gd name="connsiteY11" fmla="*/ 5890437 h 5890437"/>
                  <a:gd name="connsiteX12" fmla="*/ 4785136 w 5381831"/>
                  <a:gd name="connsiteY12" fmla="*/ 5858540 h 5890437"/>
                  <a:gd name="connsiteX13" fmla="*/ 4891462 w 5381831"/>
                  <a:gd name="connsiteY13" fmla="*/ 3519377 h 5890437"/>
                  <a:gd name="connsiteX14" fmla="*/ 3030764 w 5381831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298271 w 5381906"/>
                  <a:gd name="connsiteY5" fmla="*/ 365760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489657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199321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839 w 5381906"/>
                  <a:gd name="connsiteY0" fmla="*/ 0 h 5890437"/>
                  <a:gd name="connsiteX1" fmla="*/ 890241 w 5381906"/>
                  <a:gd name="connsiteY1" fmla="*/ 1098883 h 5890437"/>
                  <a:gd name="connsiteX2" fmla="*/ 607581 w 5381906"/>
                  <a:gd name="connsiteY2" fmla="*/ 2172770 h 5890437"/>
                  <a:gd name="connsiteX3" fmla="*/ 560 w 5381906"/>
                  <a:gd name="connsiteY3" fmla="*/ 3051544 h 5890437"/>
                  <a:gd name="connsiteX4" fmla="*/ 510923 w 5381906"/>
                  <a:gd name="connsiteY4" fmla="*/ 3327991 h 5890437"/>
                  <a:gd name="connsiteX5" fmla="*/ 339835 w 5381906"/>
                  <a:gd name="connsiteY5" fmla="*/ 3734790 h 5890437"/>
                  <a:gd name="connsiteX6" fmla="*/ 531221 w 5381906"/>
                  <a:gd name="connsiteY6" fmla="*/ 3870251 h 5890437"/>
                  <a:gd name="connsiteX7" fmla="*/ 372699 w 5381906"/>
                  <a:gd name="connsiteY7" fmla="*/ 4061637 h 5890437"/>
                  <a:gd name="connsiteX8" fmla="*/ 564085 w 5381906"/>
                  <a:gd name="connsiteY8" fmla="*/ 4316819 h 5890437"/>
                  <a:gd name="connsiteX9" fmla="*/ 500290 w 5381906"/>
                  <a:gd name="connsiteY9" fmla="*/ 4976037 h 5890437"/>
                  <a:gd name="connsiteX10" fmla="*/ 1754932 w 5381906"/>
                  <a:gd name="connsiteY10" fmla="*/ 5039004 h 5890437"/>
                  <a:gd name="connsiteX11" fmla="*/ 1946318 w 5381906"/>
                  <a:gd name="connsiteY11" fmla="*/ 5890437 h 5890437"/>
                  <a:gd name="connsiteX12" fmla="*/ 4785211 w 5381906"/>
                  <a:gd name="connsiteY12" fmla="*/ 5858540 h 5890437"/>
                  <a:gd name="connsiteX13" fmla="*/ 4891537 w 5381906"/>
                  <a:gd name="connsiteY13" fmla="*/ 3519377 h 5890437"/>
                  <a:gd name="connsiteX14" fmla="*/ 3030839 w 5381906"/>
                  <a:gd name="connsiteY14" fmla="*/ 0 h 5890437"/>
                  <a:gd name="connsiteX0" fmla="*/ 3030765 w 5381832"/>
                  <a:gd name="connsiteY0" fmla="*/ 0 h 5890437"/>
                  <a:gd name="connsiteX1" fmla="*/ 890167 w 5381832"/>
                  <a:gd name="connsiteY1" fmla="*/ 1098883 h 5890437"/>
                  <a:gd name="connsiteX2" fmla="*/ 672821 w 5381832"/>
                  <a:gd name="connsiteY2" fmla="*/ 2220272 h 5890437"/>
                  <a:gd name="connsiteX3" fmla="*/ 486 w 5381832"/>
                  <a:gd name="connsiteY3" fmla="*/ 3051544 h 5890437"/>
                  <a:gd name="connsiteX4" fmla="*/ 510849 w 5381832"/>
                  <a:gd name="connsiteY4" fmla="*/ 3327991 h 5890437"/>
                  <a:gd name="connsiteX5" fmla="*/ 339761 w 5381832"/>
                  <a:gd name="connsiteY5" fmla="*/ 3734790 h 5890437"/>
                  <a:gd name="connsiteX6" fmla="*/ 531147 w 5381832"/>
                  <a:gd name="connsiteY6" fmla="*/ 3870251 h 5890437"/>
                  <a:gd name="connsiteX7" fmla="*/ 372625 w 5381832"/>
                  <a:gd name="connsiteY7" fmla="*/ 4061637 h 5890437"/>
                  <a:gd name="connsiteX8" fmla="*/ 564011 w 5381832"/>
                  <a:gd name="connsiteY8" fmla="*/ 4316819 h 5890437"/>
                  <a:gd name="connsiteX9" fmla="*/ 500216 w 5381832"/>
                  <a:gd name="connsiteY9" fmla="*/ 4976037 h 5890437"/>
                  <a:gd name="connsiteX10" fmla="*/ 1754858 w 5381832"/>
                  <a:gd name="connsiteY10" fmla="*/ 5039004 h 5890437"/>
                  <a:gd name="connsiteX11" fmla="*/ 1946244 w 5381832"/>
                  <a:gd name="connsiteY11" fmla="*/ 5890437 h 5890437"/>
                  <a:gd name="connsiteX12" fmla="*/ 4785137 w 5381832"/>
                  <a:gd name="connsiteY12" fmla="*/ 5858540 h 5890437"/>
                  <a:gd name="connsiteX13" fmla="*/ 4891463 w 5381832"/>
                  <a:gd name="connsiteY13" fmla="*/ 3519377 h 5890437"/>
                  <a:gd name="connsiteX14" fmla="*/ 3030765 w 5381832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90264 w 5381929"/>
                  <a:gd name="connsiteY1" fmla="*/ 1098883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872451 w 5381929"/>
                  <a:gd name="connsiteY1" fmla="*/ 1057320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81633 w 5381929"/>
                  <a:gd name="connsiteY1" fmla="*/ 920842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0 h 5890437"/>
                  <a:gd name="connsiteX1" fmla="*/ 927042 w 5381929"/>
                  <a:gd name="connsiteY1" fmla="*/ 866251 h 5890437"/>
                  <a:gd name="connsiteX2" fmla="*/ 672918 w 5381929"/>
                  <a:gd name="connsiteY2" fmla="*/ 2220272 h 5890437"/>
                  <a:gd name="connsiteX3" fmla="*/ 583 w 5381929"/>
                  <a:gd name="connsiteY3" fmla="*/ 3051544 h 5890437"/>
                  <a:gd name="connsiteX4" fmla="*/ 510946 w 5381929"/>
                  <a:gd name="connsiteY4" fmla="*/ 3327991 h 5890437"/>
                  <a:gd name="connsiteX5" fmla="*/ 339858 w 5381929"/>
                  <a:gd name="connsiteY5" fmla="*/ 3734790 h 5890437"/>
                  <a:gd name="connsiteX6" fmla="*/ 531244 w 5381929"/>
                  <a:gd name="connsiteY6" fmla="*/ 3870251 h 5890437"/>
                  <a:gd name="connsiteX7" fmla="*/ 372722 w 5381929"/>
                  <a:gd name="connsiteY7" fmla="*/ 4061637 h 5890437"/>
                  <a:gd name="connsiteX8" fmla="*/ 564108 w 5381929"/>
                  <a:gd name="connsiteY8" fmla="*/ 4316819 h 5890437"/>
                  <a:gd name="connsiteX9" fmla="*/ 500313 w 5381929"/>
                  <a:gd name="connsiteY9" fmla="*/ 4976037 h 5890437"/>
                  <a:gd name="connsiteX10" fmla="*/ 1754955 w 5381929"/>
                  <a:gd name="connsiteY10" fmla="*/ 5039004 h 5890437"/>
                  <a:gd name="connsiteX11" fmla="*/ 1946341 w 5381929"/>
                  <a:gd name="connsiteY11" fmla="*/ 5890437 h 5890437"/>
                  <a:gd name="connsiteX12" fmla="*/ 4785234 w 5381929"/>
                  <a:gd name="connsiteY12" fmla="*/ 5858540 h 5890437"/>
                  <a:gd name="connsiteX13" fmla="*/ 4891560 w 5381929"/>
                  <a:gd name="connsiteY13" fmla="*/ 3519377 h 5890437"/>
                  <a:gd name="connsiteX14" fmla="*/ 3030862 w 5381929"/>
                  <a:gd name="connsiteY14" fmla="*/ 0 h 5890437"/>
                  <a:gd name="connsiteX0" fmla="*/ 3030862 w 5381929"/>
                  <a:gd name="connsiteY0" fmla="*/ 1751 h 5892188"/>
                  <a:gd name="connsiteX1" fmla="*/ 927042 w 5381929"/>
                  <a:gd name="connsiteY1" fmla="*/ 868002 h 5892188"/>
                  <a:gd name="connsiteX2" fmla="*/ 672918 w 5381929"/>
                  <a:gd name="connsiteY2" fmla="*/ 2222023 h 5892188"/>
                  <a:gd name="connsiteX3" fmla="*/ 583 w 5381929"/>
                  <a:gd name="connsiteY3" fmla="*/ 3053295 h 5892188"/>
                  <a:gd name="connsiteX4" fmla="*/ 510946 w 5381929"/>
                  <a:gd name="connsiteY4" fmla="*/ 3329742 h 5892188"/>
                  <a:gd name="connsiteX5" fmla="*/ 339858 w 5381929"/>
                  <a:gd name="connsiteY5" fmla="*/ 3736541 h 5892188"/>
                  <a:gd name="connsiteX6" fmla="*/ 531244 w 5381929"/>
                  <a:gd name="connsiteY6" fmla="*/ 3872002 h 5892188"/>
                  <a:gd name="connsiteX7" fmla="*/ 372722 w 5381929"/>
                  <a:gd name="connsiteY7" fmla="*/ 4063388 h 5892188"/>
                  <a:gd name="connsiteX8" fmla="*/ 564108 w 5381929"/>
                  <a:gd name="connsiteY8" fmla="*/ 4318570 h 5892188"/>
                  <a:gd name="connsiteX9" fmla="*/ 500313 w 5381929"/>
                  <a:gd name="connsiteY9" fmla="*/ 4977788 h 5892188"/>
                  <a:gd name="connsiteX10" fmla="*/ 1754955 w 5381929"/>
                  <a:gd name="connsiteY10" fmla="*/ 5040755 h 5892188"/>
                  <a:gd name="connsiteX11" fmla="*/ 1946341 w 5381929"/>
                  <a:gd name="connsiteY11" fmla="*/ 5892188 h 5892188"/>
                  <a:gd name="connsiteX12" fmla="*/ 4785234 w 5381929"/>
                  <a:gd name="connsiteY12" fmla="*/ 5860291 h 5892188"/>
                  <a:gd name="connsiteX13" fmla="*/ 4891560 w 5381929"/>
                  <a:gd name="connsiteY13" fmla="*/ 3521128 h 5892188"/>
                  <a:gd name="connsiteX14" fmla="*/ 3030862 w 5381929"/>
                  <a:gd name="connsiteY14" fmla="*/ 1751 h 5892188"/>
                  <a:gd name="connsiteX0" fmla="*/ 3031042 w 5382109"/>
                  <a:gd name="connsiteY0" fmla="*/ 1751 h 5892188"/>
                  <a:gd name="connsiteX1" fmla="*/ 927222 w 5382109"/>
                  <a:gd name="connsiteY1" fmla="*/ 868002 h 5892188"/>
                  <a:gd name="connsiteX2" fmla="*/ 577563 w 5382109"/>
                  <a:gd name="connsiteY2" fmla="*/ 2303910 h 5892188"/>
                  <a:gd name="connsiteX3" fmla="*/ 763 w 5382109"/>
                  <a:gd name="connsiteY3" fmla="*/ 3053295 h 5892188"/>
                  <a:gd name="connsiteX4" fmla="*/ 511126 w 5382109"/>
                  <a:gd name="connsiteY4" fmla="*/ 3329742 h 5892188"/>
                  <a:gd name="connsiteX5" fmla="*/ 340038 w 5382109"/>
                  <a:gd name="connsiteY5" fmla="*/ 3736541 h 5892188"/>
                  <a:gd name="connsiteX6" fmla="*/ 531424 w 5382109"/>
                  <a:gd name="connsiteY6" fmla="*/ 3872002 h 5892188"/>
                  <a:gd name="connsiteX7" fmla="*/ 372902 w 5382109"/>
                  <a:gd name="connsiteY7" fmla="*/ 4063388 h 5892188"/>
                  <a:gd name="connsiteX8" fmla="*/ 564288 w 5382109"/>
                  <a:gd name="connsiteY8" fmla="*/ 4318570 h 5892188"/>
                  <a:gd name="connsiteX9" fmla="*/ 500493 w 5382109"/>
                  <a:gd name="connsiteY9" fmla="*/ 4977788 h 5892188"/>
                  <a:gd name="connsiteX10" fmla="*/ 1755135 w 5382109"/>
                  <a:gd name="connsiteY10" fmla="*/ 5040755 h 5892188"/>
                  <a:gd name="connsiteX11" fmla="*/ 1946521 w 5382109"/>
                  <a:gd name="connsiteY11" fmla="*/ 5892188 h 5892188"/>
                  <a:gd name="connsiteX12" fmla="*/ 4785414 w 5382109"/>
                  <a:gd name="connsiteY12" fmla="*/ 5860291 h 5892188"/>
                  <a:gd name="connsiteX13" fmla="*/ 4891740 w 5382109"/>
                  <a:gd name="connsiteY13" fmla="*/ 3521128 h 5892188"/>
                  <a:gd name="connsiteX14" fmla="*/ 3031042 w 5382109"/>
                  <a:gd name="connsiteY14" fmla="*/ 1751 h 5892188"/>
                  <a:gd name="connsiteX0" fmla="*/ 3031042 w 5382109"/>
                  <a:gd name="connsiteY0" fmla="*/ 2101 h 5892538"/>
                  <a:gd name="connsiteX1" fmla="*/ 913575 w 5382109"/>
                  <a:gd name="connsiteY1" fmla="*/ 827408 h 5892538"/>
                  <a:gd name="connsiteX2" fmla="*/ 577563 w 5382109"/>
                  <a:gd name="connsiteY2" fmla="*/ 2304260 h 5892538"/>
                  <a:gd name="connsiteX3" fmla="*/ 763 w 5382109"/>
                  <a:gd name="connsiteY3" fmla="*/ 3053645 h 5892538"/>
                  <a:gd name="connsiteX4" fmla="*/ 511126 w 5382109"/>
                  <a:gd name="connsiteY4" fmla="*/ 3330092 h 5892538"/>
                  <a:gd name="connsiteX5" fmla="*/ 340038 w 5382109"/>
                  <a:gd name="connsiteY5" fmla="*/ 3736891 h 5892538"/>
                  <a:gd name="connsiteX6" fmla="*/ 531424 w 5382109"/>
                  <a:gd name="connsiteY6" fmla="*/ 3872352 h 5892538"/>
                  <a:gd name="connsiteX7" fmla="*/ 372902 w 5382109"/>
                  <a:gd name="connsiteY7" fmla="*/ 4063738 h 5892538"/>
                  <a:gd name="connsiteX8" fmla="*/ 564288 w 5382109"/>
                  <a:gd name="connsiteY8" fmla="*/ 4318920 h 5892538"/>
                  <a:gd name="connsiteX9" fmla="*/ 500493 w 5382109"/>
                  <a:gd name="connsiteY9" fmla="*/ 4978138 h 5892538"/>
                  <a:gd name="connsiteX10" fmla="*/ 1755135 w 5382109"/>
                  <a:gd name="connsiteY10" fmla="*/ 5041105 h 5892538"/>
                  <a:gd name="connsiteX11" fmla="*/ 1946521 w 5382109"/>
                  <a:gd name="connsiteY11" fmla="*/ 5892538 h 5892538"/>
                  <a:gd name="connsiteX12" fmla="*/ 4785414 w 5382109"/>
                  <a:gd name="connsiteY12" fmla="*/ 5860641 h 5892538"/>
                  <a:gd name="connsiteX13" fmla="*/ 4891740 w 5382109"/>
                  <a:gd name="connsiteY13" fmla="*/ 3521478 h 5892538"/>
                  <a:gd name="connsiteX14" fmla="*/ 3031042 w 5382109"/>
                  <a:gd name="connsiteY14" fmla="*/ 2101 h 5892538"/>
                  <a:gd name="connsiteX0" fmla="*/ 3031042 w 5382109"/>
                  <a:gd name="connsiteY0" fmla="*/ 941 h 5891378"/>
                  <a:gd name="connsiteX1" fmla="*/ 886280 w 5382109"/>
                  <a:gd name="connsiteY1" fmla="*/ 1071908 h 5891378"/>
                  <a:gd name="connsiteX2" fmla="*/ 577563 w 5382109"/>
                  <a:gd name="connsiteY2" fmla="*/ 2303100 h 5891378"/>
                  <a:gd name="connsiteX3" fmla="*/ 763 w 5382109"/>
                  <a:gd name="connsiteY3" fmla="*/ 3052485 h 5891378"/>
                  <a:gd name="connsiteX4" fmla="*/ 511126 w 5382109"/>
                  <a:gd name="connsiteY4" fmla="*/ 3328932 h 5891378"/>
                  <a:gd name="connsiteX5" fmla="*/ 340038 w 5382109"/>
                  <a:gd name="connsiteY5" fmla="*/ 3735731 h 5891378"/>
                  <a:gd name="connsiteX6" fmla="*/ 531424 w 5382109"/>
                  <a:gd name="connsiteY6" fmla="*/ 3871192 h 5891378"/>
                  <a:gd name="connsiteX7" fmla="*/ 372902 w 5382109"/>
                  <a:gd name="connsiteY7" fmla="*/ 4062578 h 5891378"/>
                  <a:gd name="connsiteX8" fmla="*/ 564288 w 5382109"/>
                  <a:gd name="connsiteY8" fmla="*/ 4317760 h 5891378"/>
                  <a:gd name="connsiteX9" fmla="*/ 500493 w 5382109"/>
                  <a:gd name="connsiteY9" fmla="*/ 4976978 h 5891378"/>
                  <a:gd name="connsiteX10" fmla="*/ 1755135 w 5382109"/>
                  <a:gd name="connsiteY10" fmla="*/ 5039945 h 5891378"/>
                  <a:gd name="connsiteX11" fmla="*/ 1946521 w 5382109"/>
                  <a:gd name="connsiteY11" fmla="*/ 5891378 h 5891378"/>
                  <a:gd name="connsiteX12" fmla="*/ 4785414 w 5382109"/>
                  <a:gd name="connsiteY12" fmla="*/ 5859481 h 5891378"/>
                  <a:gd name="connsiteX13" fmla="*/ 4891740 w 5382109"/>
                  <a:gd name="connsiteY13" fmla="*/ 3520318 h 5891378"/>
                  <a:gd name="connsiteX14" fmla="*/ 3031042 w 5382109"/>
                  <a:gd name="connsiteY14" fmla="*/ 941 h 5891378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53 h 5891190"/>
                  <a:gd name="connsiteX1" fmla="*/ 886280 w 5382109"/>
                  <a:gd name="connsiteY1" fmla="*/ 1071720 h 5891190"/>
                  <a:gd name="connsiteX2" fmla="*/ 577563 w 5382109"/>
                  <a:gd name="connsiteY2" fmla="*/ 2302912 h 5891190"/>
                  <a:gd name="connsiteX3" fmla="*/ 763 w 5382109"/>
                  <a:gd name="connsiteY3" fmla="*/ 3052297 h 5891190"/>
                  <a:gd name="connsiteX4" fmla="*/ 511126 w 5382109"/>
                  <a:gd name="connsiteY4" fmla="*/ 3328744 h 5891190"/>
                  <a:gd name="connsiteX5" fmla="*/ 340038 w 5382109"/>
                  <a:gd name="connsiteY5" fmla="*/ 3735543 h 5891190"/>
                  <a:gd name="connsiteX6" fmla="*/ 531424 w 5382109"/>
                  <a:gd name="connsiteY6" fmla="*/ 3871004 h 5891190"/>
                  <a:gd name="connsiteX7" fmla="*/ 372902 w 5382109"/>
                  <a:gd name="connsiteY7" fmla="*/ 4062390 h 5891190"/>
                  <a:gd name="connsiteX8" fmla="*/ 564288 w 5382109"/>
                  <a:gd name="connsiteY8" fmla="*/ 4317572 h 5891190"/>
                  <a:gd name="connsiteX9" fmla="*/ 500493 w 5382109"/>
                  <a:gd name="connsiteY9" fmla="*/ 4976790 h 5891190"/>
                  <a:gd name="connsiteX10" fmla="*/ 1755135 w 5382109"/>
                  <a:gd name="connsiteY10" fmla="*/ 5039757 h 5891190"/>
                  <a:gd name="connsiteX11" fmla="*/ 1946521 w 5382109"/>
                  <a:gd name="connsiteY11" fmla="*/ 5891190 h 5891190"/>
                  <a:gd name="connsiteX12" fmla="*/ 4785414 w 5382109"/>
                  <a:gd name="connsiteY12" fmla="*/ 5859293 h 5891190"/>
                  <a:gd name="connsiteX13" fmla="*/ 4891740 w 5382109"/>
                  <a:gd name="connsiteY13" fmla="*/ 3520130 h 5891190"/>
                  <a:gd name="connsiteX14" fmla="*/ 3031042 w 5382109"/>
                  <a:gd name="connsiteY14" fmla="*/ 753 h 5891190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792 h 5891229"/>
                  <a:gd name="connsiteX1" fmla="*/ 777098 w 5382109"/>
                  <a:gd name="connsiteY1" fmla="*/ 1044464 h 5891229"/>
                  <a:gd name="connsiteX2" fmla="*/ 577563 w 5382109"/>
                  <a:gd name="connsiteY2" fmla="*/ 2302951 h 5891229"/>
                  <a:gd name="connsiteX3" fmla="*/ 763 w 5382109"/>
                  <a:gd name="connsiteY3" fmla="*/ 3052336 h 5891229"/>
                  <a:gd name="connsiteX4" fmla="*/ 511126 w 5382109"/>
                  <a:gd name="connsiteY4" fmla="*/ 3328783 h 5891229"/>
                  <a:gd name="connsiteX5" fmla="*/ 340038 w 5382109"/>
                  <a:gd name="connsiteY5" fmla="*/ 3735582 h 5891229"/>
                  <a:gd name="connsiteX6" fmla="*/ 531424 w 5382109"/>
                  <a:gd name="connsiteY6" fmla="*/ 3871043 h 5891229"/>
                  <a:gd name="connsiteX7" fmla="*/ 372902 w 5382109"/>
                  <a:gd name="connsiteY7" fmla="*/ 4062429 h 5891229"/>
                  <a:gd name="connsiteX8" fmla="*/ 564288 w 5382109"/>
                  <a:gd name="connsiteY8" fmla="*/ 4317611 h 5891229"/>
                  <a:gd name="connsiteX9" fmla="*/ 500493 w 5382109"/>
                  <a:gd name="connsiteY9" fmla="*/ 4976829 h 5891229"/>
                  <a:gd name="connsiteX10" fmla="*/ 1755135 w 5382109"/>
                  <a:gd name="connsiteY10" fmla="*/ 5039796 h 5891229"/>
                  <a:gd name="connsiteX11" fmla="*/ 1946521 w 5382109"/>
                  <a:gd name="connsiteY11" fmla="*/ 5891229 h 5891229"/>
                  <a:gd name="connsiteX12" fmla="*/ 4785414 w 5382109"/>
                  <a:gd name="connsiteY12" fmla="*/ 5859332 h 5891229"/>
                  <a:gd name="connsiteX13" fmla="*/ 4891740 w 5382109"/>
                  <a:gd name="connsiteY13" fmla="*/ 3520169 h 5891229"/>
                  <a:gd name="connsiteX14" fmla="*/ 3031042 w 5382109"/>
                  <a:gd name="connsiteY14" fmla="*/ 792 h 5891229"/>
                  <a:gd name="connsiteX0" fmla="*/ 3031042 w 5382109"/>
                  <a:gd name="connsiteY0" fmla="*/ 627 h 5891064"/>
                  <a:gd name="connsiteX1" fmla="*/ 777098 w 5382109"/>
                  <a:gd name="connsiteY1" fmla="*/ 1180776 h 5891064"/>
                  <a:gd name="connsiteX2" fmla="*/ 577563 w 5382109"/>
                  <a:gd name="connsiteY2" fmla="*/ 2302786 h 5891064"/>
                  <a:gd name="connsiteX3" fmla="*/ 763 w 5382109"/>
                  <a:gd name="connsiteY3" fmla="*/ 3052171 h 5891064"/>
                  <a:gd name="connsiteX4" fmla="*/ 511126 w 5382109"/>
                  <a:gd name="connsiteY4" fmla="*/ 3328618 h 5891064"/>
                  <a:gd name="connsiteX5" fmla="*/ 340038 w 5382109"/>
                  <a:gd name="connsiteY5" fmla="*/ 3735417 h 5891064"/>
                  <a:gd name="connsiteX6" fmla="*/ 531424 w 5382109"/>
                  <a:gd name="connsiteY6" fmla="*/ 3870878 h 5891064"/>
                  <a:gd name="connsiteX7" fmla="*/ 372902 w 5382109"/>
                  <a:gd name="connsiteY7" fmla="*/ 4062264 h 5891064"/>
                  <a:gd name="connsiteX8" fmla="*/ 564288 w 5382109"/>
                  <a:gd name="connsiteY8" fmla="*/ 4317446 h 5891064"/>
                  <a:gd name="connsiteX9" fmla="*/ 500493 w 5382109"/>
                  <a:gd name="connsiteY9" fmla="*/ 4976664 h 5891064"/>
                  <a:gd name="connsiteX10" fmla="*/ 1755135 w 5382109"/>
                  <a:gd name="connsiteY10" fmla="*/ 5039631 h 5891064"/>
                  <a:gd name="connsiteX11" fmla="*/ 1946521 w 5382109"/>
                  <a:gd name="connsiteY11" fmla="*/ 5891064 h 5891064"/>
                  <a:gd name="connsiteX12" fmla="*/ 4785414 w 5382109"/>
                  <a:gd name="connsiteY12" fmla="*/ 5859167 h 5891064"/>
                  <a:gd name="connsiteX13" fmla="*/ 4891740 w 5382109"/>
                  <a:gd name="connsiteY13" fmla="*/ 3520004 h 5891064"/>
                  <a:gd name="connsiteX14" fmla="*/ 3031042 w 5382109"/>
                  <a:gd name="connsiteY14" fmla="*/ 627 h 5891064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042 w 5382109"/>
                  <a:gd name="connsiteY0" fmla="*/ 968 h 5891405"/>
                  <a:gd name="connsiteX1" fmla="*/ 777098 w 5382109"/>
                  <a:gd name="connsiteY1" fmla="*/ 1181117 h 5891405"/>
                  <a:gd name="connsiteX2" fmla="*/ 577563 w 5382109"/>
                  <a:gd name="connsiteY2" fmla="*/ 2303127 h 5891405"/>
                  <a:gd name="connsiteX3" fmla="*/ 763 w 5382109"/>
                  <a:gd name="connsiteY3" fmla="*/ 3052512 h 5891405"/>
                  <a:gd name="connsiteX4" fmla="*/ 511126 w 5382109"/>
                  <a:gd name="connsiteY4" fmla="*/ 3328959 h 5891405"/>
                  <a:gd name="connsiteX5" fmla="*/ 340038 w 5382109"/>
                  <a:gd name="connsiteY5" fmla="*/ 3735758 h 5891405"/>
                  <a:gd name="connsiteX6" fmla="*/ 531424 w 5382109"/>
                  <a:gd name="connsiteY6" fmla="*/ 3871219 h 5891405"/>
                  <a:gd name="connsiteX7" fmla="*/ 372902 w 5382109"/>
                  <a:gd name="connsiteY7" fmla="*/ 4062605 h 5891405"/>
                  <a:gd name="connsiteX8" fmla="*/ 564288 w 5382109"/>
                  <a:gd name="connsiteY8" fmla="*/ 4317787 h 5891405"/>
                  <a:gd name="connsiteX9" fmla="*/ 500493 w 5382109"/>
                  <a:gd name="connsiteY9" fmla="*/ 4977005 h 5891405"/>
                  <a:gd name="connsiteX10" fmla="*/ 1755135 w 5382109"/>
                  <a:gd name="connsiteY10" fmla="*/ 5039972 h 5891405"/>
                  <a:gd name="connsiteX11" fmla="*/ 1946521 w 5382109"/>
                  <a:gd name="connsiteY11" fmla="*/ 5891405 h 5891405"/>
                  <a:gd name="connsiteX12" fmla="*/ 4785414 w 5382109"/>
                  <a:gd name="connsiteY12" fmla="*/ 5859508 h 5891405"/>
                  <a:gd name="connsiteX13" fmla="*/ 4891740 w 5382109"/>
                  <a:gd name="connsiteY13" fmla="*/ 3520345 h 5891405"/>
                  <a:gd name="connsiteX14" fmla="*/ 3031042 w 5382109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1204 w 5382271"/>
                  <a:gd name="connsiteY0" fmla="*/ 968 h 5891405"/>
                  <a:gd name="connsiteX1" fmla="*/ 777260 w 5382271"/>
                  <a:gd name="connsiteY1" fmla="*/ 1181117 h 5891405"/>
                  <a:gd name="connsiteX2" fmla="*/ 523134 w 5382271"/>
                  <a:gd name="connsiteY2" fmla="*/ 2303127 h 5891405"/>
                  <a:gd name="connsiteX3" fmla="*/ 925 w 5382271"/>
                  <a:gd name="connsiteY3" fmla="*/ 3052512 h 5891405"/>
                  <a:gd name="connsiteX4" fmla="*/ 511288 w 5382271"/>
                  <a:gd name="connsiteY4" fmla="*/ 3328959 h 5891405"/>
                  <a:gd name="connsiteX5" fmla="*/ 340200 w 5382271"/>
                  <a:gd name="connsiteY5" fmla="*/ 3735758 h 5891405"/>
                  <a:gd name="connsiteX6" fmla="*/ 531586 w 5382271"/>
                  <a:gd name="connsiteY6" fmla="*/ 3871219 h 5891405"/>
                  <a:gd name="connsiteX7" fmla="*/ 373064 w 5382271"/>
                  <a:gd name="connsiteY7" fmla="*/ 4062605 h 5891405"/>
                  <a:gd name="connsiteX8" fmla="*/ 564450 w 5382271"/>
                  <a:gd name="connsiteY8" fmla="*/ 4317787 h 5891405"/>
                  <a:gd name="connsiteX9" fmla="*/ 500655 w 5382271"/>
                  <a:gd name="connsiteY9" fmla="*/ 4977005 h 5891405"/>
                  <a:gd name="connsiteX10" fmla="*/ 1755297 w 5382271"/>
                  <a:gd name="connsiteY10" fmla="*/ 5039972 h 5891405"/>
                  <a:gd name="connsiteX11" fmla="*/ 1946683 w 5382271"/>
                  <a:gd name="connsiteY11" fmla="*/ 5891405 h 5891405"/>
                  <a:gd name="connsiteX12" fmla="*/ 4785576 w 5382271"/>
                  <a:gd name="connsiteY12" fmla="*/ 5859508 h 5891405"/>
                  <a:gd name="connsiteX13" fmla="*/ 4891902 w 5382271"/>
                  <a:gd name="connsiteY13" fmla="*/ 3520345 h 5891405"/>
                  <a:gd name="connsiteX14" fmla="*/ 3031204 w 5382271"/>
                  <a:gd name="connsiteY14" fmla="*/ 968 h 5891405"/>
                  <a:gd name="connsiteX0" fmla="*/ 3038119 w 5389186"/>
                  <a:gd name="connsiteY0" fmla="*/ 968 h 5891405"/>
                  <a:gd name="connsiteX1" fmla="*/ 784175 w 5389186"/>
                  <a:gd name="connsiteY1" fmla="*/ 1181117 h 5891405"/>
                  <a:gd name="connsiteX2" fmla="*/ 530049 w 5389186"/>
                  <a:gd name="connsiteY2" fmla="*/ 2303127 h 5891405"/>
                  <a:gd name="connsiteX3" fmla="*/ 7840 w 5389186"/>
                  <a:gd name="connsiteY3" fmla="*/ 3052512 h 5891405"/>
                  <a:gd name="connsiteX4" fmla="*/ 518203 w 5389186"/>
                  <a:gd name="connsiteY4" fmla="*/ 3328959 h 5891405"/>
                  <a:gd name="connsiteX5" fmla="*/ 347115 w 5389186"/>
                  <a:gd name="connsiteY5" fmla="*/ 3735758 h 5891405"/>
                  <a:gd name="connsiteX6" fmla="*/ 538501 w 5389186"/>
                  <a:gd name="connsiteY6" fmla="*/ 3871219 h 5891405"/>
                  <a:gd name="connsiteX7" fmla="*/ 379979 w 5389186"/>
                  <a:gd name="connsiteY7" fmla="*/ 4062605 h 5891405"/>
                  <a:gd name="connsiteX8" fmla="*/ 571365 w 5389186"/>
                  <a:gd name="connsiteY8" fmla="*/ 4317787 h 5891405"/>
                  <a:gd name="connsiteX9" fmla="*/ 507570 w 5389186"/>
                  <a:gd name="connsiteY9" fmla="*/ 4977005 h 5891405"/>
                  <a:gd name="connsiteX10" fmla="*/ 1762212 w 5389186"/>
                  <a:gd name="connsiteY10" fmla="*/ 5039972 h 5891405"/>
                  <a:gd name="connsiteX11" fmla="*/ 1953598 w 5389186"/>
                  <a:gd name="connsiteY11" fmla="*/ 5891405 h 5891405"/>
                  <a:gd name="connsiteX12" fmla="*/ 4792491 w 5389186"/>
                  <a:gd name="connsiteY12" fmla="*/ 5859508 h 5891405"/>
                  <a:gd name="connsiteX13" fmla="*/ 4898817 w 5389186"/>
                  <a:gd name="connsiteY13" fmla="*/ 3520345 h 5891405"/>
                  <a:gd name="connsiteX14" fmla="*/ 3038119 w 5389186"/>
                  <a:gd name="connsiteY14" fmla="*/ 968 h 5891405"/>
                  <a:gd name="connsiteX0" fmla="*/ 3037057 w 5388124"/>
                  <a:gd name="connsiteY0" fmla="*/ 968 h 5891405"/>
                  <a:gd name="connsiteX1" fmla="*/ 783113 w 5388124"/>
                  <a:gd name="connsiteY1" fmla="*/ 1181117 h 5891405"/>
                  <a:gd name="connsiteX2" fmla="*/ 528987 w 5388124"/>
                  <a:gd name="connsiteY2" fmla="*/ 2303127 h 5891405"/>
                  <a:gd name="connsiteX3" fmla="*/ 6778 w 5388124"/>
                  <a:gd name="connsiteY3" fmla="*/ 3052512 h 5891405"/>
                  <a:gd name="connsiteX4" fmla="*/ 517141 w 5388124"/>
                  <a:gd name="connsiteY4" fmla="*/ 3328959 h 5891405"/>
                  <a:gd name="connsiteX5" fmla="*/ 346053 w 5388124"/>
                  <a:gd name="connsiteY5" fmla="*/ 3735758 h 5891405"/>
                  <a:gd name="connsiteX6" fmla="*/ 537439 w 5388124"/>
                  <a:gd name="connsiteY6" fmla="*/ 3871219 h 5891405"/>
                  <a:gd name="connsiteX7" fmla="*/ 378917 w 5388124"/>
                  <a:gd name="connsiteY7" fmla="*/ 4062605 h 5891405"/>
                  <a:gd name="connsiteX8" fmla="*/ 570303 w 5388124"/>
                  <a:gd name="connsiteY8" fmla="*/ 4317787 h 5891405"/>
                  <a:gd name="connsiteX9" fmla="*/ 506508 w 5388124"/>
                  <a:gd name="connsiteY9" fmla="*/ 4977005 h 5891405"/>
                  <a:gd name="connsiteX10" fmla="*/ 1761150 w 5388124"/>
                  <a:gd name="connsiteY10" fmla="*/ 5039972 h 5891405"/>
                  <a:gd name="connsiteX11" fmla="*/ 1952536 w 5388124"/>
                  <a:gd name="connsiteY11" fmla="*/ 5891405 h 5891405"/>
                  <a:gd name="connsiteX12" fmla="*/ 4791429 w 5388124"/>
                  <a:gd name="connsiteY12" fmla="*/ 5859508 h 5891405"/>
                  <a:gd name="connsiteX13" fmla="*/ 4897755 w 5388124"/>
                  <a:gd name="connsiteY13" fmla="*/ 3520345 h 5891405"/>
                  <a:gd name="connsiteX14" fmla="*/ 3037057 w 5388124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3034541 w 5385608"/>
                  <a:gd name="connsiteY0" fmla="*/ 968 h 5891405"/>
                  <a:gd name="connsiteX1" fmla="*/ 780597 w 5385608"/>
                  <a:gd name="connsiteY1" fmla="*/ 1181117 h 5891405"/>
                  <a:gd name="connsiteX2" fmla="*/ 526471 w 5385608"/>
                  <a:gd name="connsiteY2" fmla="*/ 2303127 h 5891405"/>
                  <a:gd name="connsiteX3" fmla="*/ 4262 w 5385608"/>
                  <a:gd name="connsiteY3" fmla="*/ 3052512 h 5891405"/>
                  <a:gd name="connsiteX4" fmla="*/ 514625 w 5385608"/>
                  <a:gd name="connsiteY4" fmla="*/ 3328959 h 5891405"/>
                  <a:gd name="connsiteX5" fmla="*/ 343537 w 5385608"/>
                  <a:gd name="connsiteY5" fmla="*/ 3735758 h 5891405"/>
                  <a:gd name="connsiteX6" fmla="*/ 534923 w 5385608"/>
                  <a:gd name="connsiteY6" fmla="*/ 3871219 h 5891405"/>
                  <a:gd name="connsiteX7" fmla="*/ 376401 w 5385608"/>
                  <a:gd name="connsiteY7" fmla="*/ 4062605 h 5891405"/>
                  <a:gd name="connsiteX8" fmla="*/ 567787 w 5385608"/>
                  <a:gd name="connsiteY8" fmla="*/ 4317787 h 5891405"/>
                  <a:gd name="connsiteX9" fmla="*/ 503992 w 5385608"/>
                  <a:gd name="connsiteY9" fmla="*/ 4977005 h 5891405"/>
                  <a:gd name="connsiteX10" fmla="*/ 1758634 w 5385608"/>
                  <a:gd name="connsiteY10" fmla="*/ 5039972 h 5891405"/>
                  <a:gd name="connsiteX11" fmla="*/ 1950020 w 5385608"/>
                  <a:gd name="connsiteY11" fmla="*/ 5891405 h 5891405"/>
                  <a:gd name="connsiteX12" fmla="*/ 4788913 w 5385608"/>
                  <a:gd name="connsiteY12" fmla="*/ 5859508 h 5891405"/>
                  <a:gd name="connsiteX13" fmla="*/ 4895239 w 5385608"/>
                  <a:gd name="connsiteY13" fmla="*/ 3520345 h 5891405"/>
                  <a:gd name="connsiteX14" fmla="*/ 3034541 w 5385608"/>
                  <a:gd name="connsiteY14" fmla="*/ 968 h 5891405"/>
                  <a:gd name="connsiteX0" fmla="*/ 2980702 w 5331769"/>
                  <a:gd name="connsiteY0" fmla="*/ 968 h 5891405"/>
                  <a:gd name="connsiteX1" fmla="*/ 726758 w 5331769"/>
                  <a:gd name="connsiteY1" fmla="*/ 1181117 h 5891405"/>
                  <a:gd name="connsiteX2" fmla="*/ 472632 w 5331769"/>
                  <a:gd name="connsiteY2" fmla="*/ 2303127 h 5891405"/>
                  <a:gd name="connsiteX3" fmla="*/ 5014 w 5331769"/>
                  <a:gd name="connsiteY3" fmla="*/ 3079808 h 5891405"/>
                  <a:gd name="connsiteX4" fmla="*/ 460786 w 5331769"/>
                  <a:gd name="connsiteY4" fmla="*/ 3328959 h 5891405"/>
                  <a:gd name="connsiteX5" fmla="*/ 289698 w 5331769"/>
                  <a:gd name="connsiteY5" fmla="*/ 3735758 h 5891405"/>
                  <a:gd name="connsiteX6" fmla="*/ 481084 w 5331769"/>
                  <a:gd name="connsiteY6" fmla="*/ 3871219 h 5891405"/>
                  <a:gd name="connsiteX7" fmla="*/ 322562 w 5331769"/>
                  <a:gd name="connsiteY7" fmla="*/ 4062605 h 5891405"/>
                  <a:gd name="connsiteX8" fmla="*/ 513948 w 5331769"/>
                  <a:gd name="connsiteY8" fmla="*/ 4317787 h 5891405"/>
                  <a:gd name="connsiteX9" fmla="*/ 450153 w 5331769"/>
                  <a:gd name="connsiteY9" fmla="*/ 4977005 h 5891405"/>
                  <a:gd name="connsiteX10" fmla="*/ 1704795 w 5331769"/>
                  <a:gd name="connsiteY10" fmla="*/ 5039972 h 5891405"/>
                  <a:gd name="connsiteX11" fmla="*/ 1896181 w 5331769"/>
                  <a:gd name="connsiteY11" fmla="*/ 5891405 h 5891405"/>
                  <a:gd name="connsiteX12" fmla="*/ 4735074 w 5331769"/>
                  <a:gd name="connsiteY12" fmla="*/ 5859508 h 5891405"/>
                  <a:gd name="connsiteX13" fmla="*/ 4841400 w 5331769"/>
                  <a:gd name="connsiteY13" fmla="*/ 3520345 h 5891405"/>
                  <a:gd name="connsiteX14" fmla="*/ 2980702 w 5331769"/>
                  <a:gd name="connsiteY14" fmla="*/ 968 h 5891405"/>
                  <a:gd name="connsiteX0" fmla="*/ 2980491 w 5331558"/>
                  <a:gd name="connsiteY0" fmla="*/ 968 h 5891405"/>
                  <a:gd name="connsiteX1" fmla="*/ 726547 w 5331558"/>
                  <a:gd name="connsiteY1" fmla="*/ 1181117 h 5891405"/>
                  <a:gd name="connsiteX2" fmla="*/ 486068 w 5331558"/>
                  <a:gd name="connsiteY2" fmla="*/ 2371366 h 5891405"/>
                  <a:gd name="connsiteX3" fmla="*/ 4803 w 5331558"/>
                  <a:gd name="connsiteY3" fmla="*/ 3079808 h 5891405"/>
                  <a:gd name="connsiteX4" fmla="*/ 460575 w 5331558"/>
                  <a:gd name="connsiteY4" fmla="*/ 3328959 h 5891405"/>
                  <a:gd name="connsiteX5" fmla="*/ 289487 w 5331558"/>
                  <a:gd name="connsiteY5" fmla="*/ 3735758 h 5891405"/>
                  <a:gd name="connsiteX6" fmla="*/ 480873 w 5331558"/>
                  <a:gd name="connsiteY6" fmla="*/ 3871219 h 5891405"/>
                  <a:gd name="connsiteX7" fmla="*/ 322351 w 5331558"/>
                  <a:gd name="connsiteY7" fmla="*/ 4062605 h 5891405"/>
                  <a:gd name="connsiteX8" fmla="*/ 513737 w 5331558"/>
                  <a:gd name="connsiteY8" fmla="*/ 4317787 h 5891405"/>
                  <a:gd name="connsiteX9" fmla="*/ 449942 w 5331558"/>
                  <a:gd name="connsiteY9" fmla="*/ 4977005 h 5891405"/>
                  <a:gd name="connsiteX10" fmla="*/ 1704584 w 5331558"/>
                  <a:gd name="connsiteY10" fmla="*/ 5039972 h 5891405"/>
                  <a:gd name="connsiteX11" fmla="*/ 1895970 w 5331558"/>
                  <a:gd name="connsiteY11" fmla="*/ 5891405 h 5891405"/>
                  <a:gd name="connsiteX12" fmla="*/ 4734863 w 5331558"/>
                  <a:gd name="connsiteY12" fmla="*/ 5859508 h 5891405"/>
                  <a:gd name="connsiteX13" fmla="*/ 4841189 w 5331558"/>
                  <a:gd name="connsiteY13" fmla="*/ 3520345 h 5891405"/>
                  <a:gd name="connsiteX14" fmla="*/ 2980491 w 5331558"/>
                  <a:gd name="connsiteY14" fmla="*/ 968 h 589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31558" h="5891405">
                    <a:moveTo>
                      <a:pt x="2980491" y="968"/>
                    </a:moveTo>
                    <a:cubicBezTo>
                      <a:pt x="1784302" y="-22254"/>
                      <a:pt x="1040642" y="372305"/>
                      <a:pt x="726547" y="1181117"/>
                    </a:cubicBezTo>
                    <a:cubicBezTo>
                      <a:pt x="528785" y="1834793"/>
                      <a:pt x="744238" y="2066938"/>
                      <a:pt x="486068" y="2371366"/>
                    </a:cubicBezTo>
                    <a:cubicBezTo>
                      <a:pt x="239818" y="2677225"/>
                      <a:pt x="-40213" y="2911644"/>
                      <a:pt x="4803" y="3079808"/>
                    </a:cubicBezTo>
                    <a:cubicBezTo>
                      <a:pt x="109541" y="3181162"/>
                      <a:pt x="260766" y="3266498"/>
                      <a:pt x="460575" y="3328959"/>
                    </a:cubicBezTo>
                    <a:cubicBezTo>
                      <a:pt x="403546" y="3464559"/>
                      <a:pt x="198074" y="3641722"/>
                      <a:pt x="289487" y="3735758"/>
                    </a:cubicBezTo>
                    <a:lnTo>
                      <a:pt x="480873" y="3871219"/>
                    </a:lnTo>
                    <a:cubicBezTo>
                      <a:pt x="428032" y="3935014"/>
                      <a:pt x="303940" y="3939433"/>
                      <a:pt x="322351" y="4062605"/>
                    </a:cubicBezTo>
                    <a:cubicBezTo>
                      <a:pt x="362395" y="4195168"/>
                      <a:pt x="550882" y="4226788"/>
                      <a:pt x="513737" y="4317787"/>
                    </a:cubicBezTo>
                    <a:cubicBezTo>
                      <a:pt x="397470" y="4561276"/>
                      <a:pt x="358392" y="4876020"/>
                      <a:pt x="449942" y="4977005"/>
                    </a:cubicBezTo>
                    <a:cubicBezTo>
                      <a:pt x="636587" y="5158310"/>
                      <a:pt x="1197305" y="5208988"/>
                      <a:pt x="1704584" y="5039972"/>
                    </a:cubicBezTo>
                    <a:lnTo>
                      <a:pt x="1895970" y="5891405"/>
                    </a:lnTo>
                    <a:lnTo>
                      <a:pt x="4734863" y="5859508"/>
                    </a:lnTo>
                    <a:cubicBezTo>
                      <a:pt x="4366268" y="4516262"/>
                      <a:pt x="4422975" y="3927926"/>
                      <a:pt x="4841189" y="3520345"/>
                    </a:cubicBezTo>
                    <a:cubicBezTo>
                      <a:pt x="6117095" y="1964448"/>
                      <a:pt x="4692333" y="36409"/>
                      <a:pt x="2980491" y="9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4" name="Oval 37">
                <a:extLst>
                  <a:ext uri="{FF2B5EF4-FFF2-40B4-BE49-F238E27FC236}">
                    <a16:creationId xmlns:a16="http://schemas.microsoft.com/office/drawing/2014/main" id="{0711327E-9191-4394-B64D-73AD56C41377}"/>
                  </a:ext>
                </a:extLst>
              </p:cNvPr>
              <p:cNvSpPr/>
              <p:nvPr/>
            </p:nvSpPr>
            <p:spPr>
              <a:xfrm rot="18100542">
                <a:off x="5907878" y="-58593"/>
                <a:ext cx="1436045" cy="2141152"/>
              </a:xfrm>
              <a:custGeom>
                <a:avLst/>
                <a:gdLst/>
                <a:ahLst/>
                <a:cxnLst/>
                <a:rect l="l" t="t" r="r" b="b"/>
                <a:pathLst>
                  <a:path w="1170491" h="1745209">
                    <a:moveTo>
                      <a:pt x="429221" y="671495"/>
                    </a:moveTo>
                    <a:cubicBezTo>
                      <a:pt x="415869" y="670322"/>
                      <a:pt x="402356" y="670624"/>
                      <a:pt x="388917" y="672439"/>
                    </a:cubicBezTo>
                    <a:cubicBezTo>
                      <a:pt x="370997" y="674859"/>
                      <a:pt x="353207" y="679968"/>
                      <a:pt x="336101" y="687858"/>
                    </a:cubicBezTo>
                    <a:lnTo>
                      <a:pt x="344770" y="708640"/>
                    </a:lnTo>
                    <a:cubicBezTo>
                      <a:pt x="405276" y="680369"/>
                      <a:pt x="475531" y="691805"/>
                      <a:pt x="523918" y="737799"/>
                    </a:cubicBezTo>
                    <a:cubicBezTo>
                      <a:pt x="569388" y="781022"/>
                      <a:pt x="587723" y="847396"/>
                      <a:pt x="571504" y="910067"/>
                    </a:cubicBezTo>
                    <a:lnTo>
                      <a:pt x="593243" y="915886"/>
                    </a:lnTo>
                    <a:cubicBezTo>
                      <a:pt x="611678" y="844923"/>
                      <a:pt x="590662" y="769719"/>
                      <a:pt x="538740" y="720849"/>
                    </a:cubicBezTo>
                    <a:cubicBezTo>
                      <a:pt x="507886" y="691808"/>
                      <a:pt x="469277" y="675014"/>
                      <a:pt x="429221" y="671495"/>
                    </a:cubicBezTo>
                    <a:close/>
                    <a:moveTo>
                      <a:pt x="588421" y="580980"/>
                    </a:moveTo>
                    <a:cubicBezTo>
                      <a:pt x="534186" y="581239"/>
                      <a:pt x="482134" y="605639"/>
                      <a:pt x="446738" y="649695"/>
                    </a:cubicBezTo>
                    <a:lnTo>
                      <a:pt x="463760" y="664437"/>
                    </a:lnTo>
                    <a:cubicBezTo>
                      <a:pt x="505329" y="612166"/>
                      <a:pt x="573320" y="591099"/>
                      <a:pt x="637132" y="610714"/>
                    </a:cubicBezTo>
                    <a:cubicBezTo>
                      <a:pt x="697098" y="629147"/>
                      <a:pt x="743088" y="680397"/>
                      <a:pt x="756495" y="743730"/>
                    </a:cubicBezTo>
                    <a:lnTo>
                      <a:pt x="778549" y="739251"/>
                    </a:lnTo>
                    <a:cubicBezTo>
                      <a:pt x="763432" y="667508"/>
                      <a:pt x="711108" y="609548"/>
                      <a:pt x="642848" y="588934"/>
                    </a:cubicBezTo>
                    <a:cubicBezTo>
                      <a:pt x="624821" y="583490"/>
                      <a:pt x="606500" y="580894"/>
                      <a:pt x="588421" y="580980"/>
                    </a:cubicBezTo>
                    <a:close/>
                    <a:moveTo>
                      <a:pt x="533817" y="0"/>
                    </a:moveTo>
                    <a:cubicBezTo>
                      <a:pt x="617807" y="1"/>
                      <a:pt x="687626" y="60667"/>
                      <a:pt x="697680" y="141081"/>
                    </a:cubicBezTo>
                    <a:cubicBezTo>
                      <a:pt x="603869" y="182843"/>
                      <a:pt x="547102" y="268997"/>
                      <a:pt x="562024" y="352718"/>
                    </a:cubicBezTo>
                    <a:lnTo>
                      <a:pt x="584367" y="347971"/>
                    </a:lnTo>
                    <a:cubicBezTo>
                      <a:pt x="570422" y="267354"/>
                      <a:pt x="633895" y="183716"/>
                      <a:pt x="732836" y="150639"/>
                    </a:cubicBezTo>
                    <a:cubicBezTo>
                      <a:pt x="738208" y="147500"/>
                      <a:pt x="743991" y="147205"/>
                      <a:pt x="749842" y="147205"/>
                    </a:cubicBezTo>
                    <a:cubicBezTo>
                      <a:pt x="844103" y="147205"/>
                      <a:pt x="920515" y="223618"/>
                      <a:pt x="920515" y="317877"/>
                    </a:cubicBezTo>
                    <a:lnTo>
                      <a:pt x="910716" y="366417"/>
                    </a:lnTo>
                    <a:lnTo>
                      <a:pt x="920515" y="366418"/>
                    </a:lnTo>
                    <a:lnTo>
                      <a:pt x="920515" y="371433"/>
                    </a:lnTo>
                    <a:cubicBezTo>
                      <a:pt x="997755" y="379016"/>
                      <a:pt x="1056877" y="445155"/>
                      <a:pt x="1056877" y="525101"/>
                    </a:cubicBezTo>
                    <a:lnTo>
                      <a:pt x="1047351" y="572282"/>
                    </a:lnTo>
                    <a:cubicBezTo>
                      <a:pt x="1119671" y="602218"/>
                      <a:pt x="1170491" y="673500"/>
                      <a:pt x="1170491" y="756650"/>
                    </a:cubicBezTo>
                    <a:cubicBezTo>
                      <a:pt x="1170490" y="802863"/>
                      <a:pt x="1154794" y="845409"/>
                      <a:pt x="1127569" y="878235"/>
                    </a:cubicBezTo>
                    <a:cubicBezTo>
                      <a:pt x="1080615" y="934488"/>
                      <a:pt x="1014142" y="959925"/>
                      <a:pt x="954678" y="939840"/>
                    </a:cubicBezTo>
                    <a:lnTo>
                      <a:pt x="947373" y="961469"/>
                    </a:lnTo>
                    <a:cubicBezTo>
                      <a:pt x="1000817" y="979520"/>
                      <a:pt x="1058949" y="966083"/>
                      <a:pt x="1106746" y="928282"/>
                    </a:cubicBezTo>
                    <a:cubicBezTo>
                      <a:pt x="1128548" y="955588"/>
                      <a:pt x="1138907" y="990708"/>
                      <a:pt x="1138907" y="1028247"/>
                    </a:cubicBezTo>
                    <a:cubicBezTo>
                      <a:pt x="1138907" y="1124134"/>
                      <a:pt x="1071328" y="1204237"/>
                      <a:pt x="981133" y="1223220"/>
                    </a:cubicBezTo>
                    <a:cubicBezTo>
                      <a:pt x="889088" y="1236998"/>
                      <a:pt x="805358" y="1200898"/>
                      <a:pt x="777272" y="1134408"/>
                    </a:cubicBezTo>
                    <a:cubicBezTo>
                      <a:pt x="791057" y="1124903"/>
                      <a:pt x="802061" y="1111678"/>
                      <a:pt x="810210" y="1096167"/>
                    </a:cubicBezTo>
                    <a:cubicBezTo>
                      <a:pt x="831546" y="1055553"/>
                      <a:pt x="830022" y="1005443"/>
                      <a:pt x="806195" y="964175"/>
                    </a:cubicBezTo>
                    <a:lnTo>
                      <a:pt x="787267" y="975103"/>
                    </a:lnTo>
                    <a:cubicBezTo>
                      <a:pt x="807161" y="1009560"/>
                      <a:pt x="808703" y="1051275"/>
                      <a:pt x="791333" y="1085110"/>
                    </a:cubicBezTo>
                    <a:cubicBezTo>
                      <a:pt x="784855" y="1097727"/>
                      <a:pt x="776117" y="1108536"/>
                      <a:pt x="763385" y="1114320"/>
                    </a:cubicBezTo>
                    <a:lnTo>
                      <a:pt x="744063" y="1119497"/>
                    </a:lnTo>
                    <a:lnTo>
                      <a:pt x="747716" y="1128718"/>
                    </a:lnTo>
                    <a:cubicBezTo>
                      <a:pt x="731558" y="1137628"/>
                      <a:pt x="712804" y="1141697"/>
                      <a:pt x="693327" y="1140344"/>
                    </a:cubicBezTo>
                    <a:cubicBezTo>
                      <a:pt x="655409" y="1137711"/>
                      <a:pt x="620494" y="1114908"/>
                      <a:pt x="601213" y="1080185"/>
                    </a:cubicBezTo>
                    <a:lnTo>
                      <a:pt x="582082" y="1090754"/>
                    </a:lnTo>
                    <a:cubicBezTo>
                      <a:pt x="605167" y="1132362"/>
                      <a:pt x="647281" y="1159482"/>
                      <a:pt x="693051" y="1162221"/>
                    </a:cubicBezTo>
                    <a:cubicBezTo>
                      <a:pt x="715413" y="1163558"/>
                      <a:pt x="736989" y="1158982"/>
                      <a:pt x="755684" y="1148835"/>
                    </a:cubicBezTo>
                    <a:cubicBezTo>
                      <a:pt x="792539" y="1222022"/>
                      <a:pt x="887119" y="1262260"/>
                      <a:pt x="989751" y="1247587"/>
                    </a:cubicBezTo>
                    <a:cubicBezTo>
                      <a:pt x="1000157" y="1267987"/>
                      <a:pt x="1004489" y="1291252"/>
                      <a:pt x="1004488" y="1315531"/>
                    </a:cubicBezTo>
                    <a:cubicBezTo>
                      <a:pt x="1004488" y="1381750"/>
                      <a:pt x="972258" y="1440443"/>
                      <a:pt x="920375" y="1473506"/>
                    </a:cubicBezTo>
                    <a:lnTo>
                      <a:pt x="913116" y="1474079"/>
                    </a:lnTo>
                    <a:cubicBezTo>
                      <a:pt x="850536" y="1469665"/>
                      <a:pt x="794159" y="1430126"/>
                      <a:pt x="766796" y="1371458"/>
                    </a:cubicBezTo>
                    <a:lnTo>
                      <a:pt x="746323" y="1380801"/>
                    </a:lnTo>
                    <a:cubicBezTo>
                      <a:pt x="776874" y="1446464"/>
                      <a:pt x="839753" y="1490827"/>
                      <a:pt x="909888" y="1496052"/>
                    </a:cubicBezTo>
                    <a:cubicBezTo>
                      <a:pt x="891948" y="1561049"/>
                      <a:pt x="840393" y="1611456"/>
                      <a:pt x="774838" y="1628054"/>
                    </a:cubicBezTo>
                    <a:cubicBezTo>
                      <a:pt x="686646" y="1642970"/>
                      <a:pt x="605133" y="1612285"/>
                      <a:pt x="571751" y="1552195"/>
                    </a:cubicBezTo>
                    <a:lnTo>
                      <a:pt x="550649" y="1566422"/>
                    </a:lnTo>
                    <a:cubicBezTo>
                      <a:pt x="577499" y="1609979"/>
                      <a:pt x="626419" y="1639383"/>
                      <a:pt x="685031" y="1648114"/>
                    </a:cubicBezTo>
                    <a:cubicBezTo>
                      <a:pt x="659684" y="1706013"/>
                      <a:pt x="601329" y="1745210"/>
                      <a:pt x="533818" y="1745209"/>
                    </a:cubicBezTo>
                    <a:cubicBezTo>
                      <a:pt x="455549" y="1745210"/>
                      <a:pt x="416747" y="1692524"/>
                      <a:pt x="372301" y="1619888"/>
                    </a:cubicBezTo>
                    <a:lnTo>
                      <a:pt x="366380" y="1592106"/>
                    </a:lnTo>
                    <a:cubicBezTo>
                      <a:pt x="305091" y="1567105"/>
                      <a:pt x="259811" y="1511085"/>
                      <a:pt x="250590" y="1443452"/>
                    </a:cubicBezTo>
                    <a:cubicBezTo>
                      <a:pt x="203712" y="1453117"/>
                      <a:pt x="158965" y="1444975"/>
                      <a:pt x="117260" y="1407178"/>
                    </a:cubicBezTo>
                    <a:cubicBezTo>
                      <a:pt x="55030" y="1350772"/>
                      <a:pt x="44039" y="1258933"/>
                      <a:pt x="90593" y="1192598"/>
                    </a:cubicBezTo>
                    <a:cubicBezTo>
                      <a:pt x="186799" y="1224213"/>
                      <a:pt x="285304" y="1199642"/>
                      <a:pt x="330760" y="1129474"/>
                    </a:cubicBezTo>
                    <a:lnTo>
                      <a:pt x="344999" y="1132822"/>
                    </a:lnTo>
                    <a:cubicBezTo>
                      <a:pt x="420009" y="1139731"/>
                      <a:pt x="490500" y="1101048"/>
                      <a:pt x="524987" y="1034051"/>
                    </a:cubicBezTo>
                    <a:lnTo>
                      <a:pt x="505360" y="1023014"/>
                    </a:lnTo>
                    <a:cubicBezTo>
                      <a:pt x="475089" y="1082544"/>
                      <a:pt x="412689" y="1116790"/>
                      <a:pt x="346243" y="1110339"/>
                    </a:cubicBezTo>
                    <a:cubicBezTo>
                      <a:pt x="283801" y="1104277"/>
                      <a:pt x="228486" y="1063265"/>
                      <a:pt x="202679" y="1003895"/>
                    </a:cubicBezTo>
                    <a:lnTo>
                      <a:pt x="181967" y="1012696"/>
                    </a:lnTo>
                    <a:cubicBezTo>
                      <a:pt x="205492" y="1066954"/>
                      <a:pt x="250941" y="1107583"/>
                      <a:pt x="305288" y="1123484"/>
                    </a:cubicBezTo>
                    <a:cubicBezTo>
                      <a:pt x="260051" y="1186174"/>
                      <a:pt x="162021" y="1201884"/>
                      <a:pt x="70961" y="1161909"/>
                    </a:cubicBezTo>
                    <a:cubicBezTo>
                      <a:pt x="64874" y="1160625"/>
                      <a:pt x="60391" y="1156961"/>
                      <a:pt x="56055" y="1153032"/>
                    </a:cubicBezTo>
                    <a:cubicBezTo>
                      <a:pt x="-13786" y="1089729"/>
                      <a:pt x="-19088" y="981796"/>
                      <a:pt x="44214" y="911953"/>
                    </a:cubicBezTo>
                    <a:lnTo>
                      <a:pt x="84073" y="882569"/>
                    </a:lnTo>
                    <a:lnTo>
                      <a:pt x="76811" y="875989"/>
                    </a:lnTo>
                    <a:lnTo>
                      <a:pt x="80179" y="872273"/>
                    </a:lnTo>
                    <a:cubicBezTo>
                      <a:pt x="28040" y="814783"/>
                      <a:pt x="28651" y="726072"/>
                      <a:pt x="82340" y="666836"/>
                    </a:cubicBezTo>
                    <a:lnTo>
                      <a:pt x="121082" y="638275"/>
                    </a:lnTo>
                    <a:cubicBezTo>
                      <a:pt x="89526" y="571593"/>
                      <a:pt x="96788" y="490523"/>
                      <a:pt x="145805" y="430894"/>
                    </a:cubicBezTo>
                    <a:cubicBezTo>
                      <a:pt x="198586" y="400645"/>
                      <a:pt x="259015" y="385179"/>
                      <a:pt x="321878" y="383347"/>
                    </a:cubicBezTo>
                    <a:lnTo>
                      <a:pt x="321111" y="357014"/>
                    </a:lnTo>
                    <a:cubicBezTo>
                      <a:pt x="257723" y="358862"/>
                      <a:pt x="196668" y="373772"/>
                      <a:pt x="141180" y="399723"/>
                    </a:cubicBezTo>
                    <a:cubicBezTo>
                      <a:pt x="117813" y="370058"/>
                      <a:pt x="106816" y="332072"/>
                      <a:pt x="106816" y="291518"/>
                    </a:cubicBezTo>
                    <a:cubicBezTo>
                      <a:pt x="106816" y="170286"/>
                      <a:pt x="205094" y="72008"/>
                      <a:pt x="326327" y="72008"/>
                    </a:cubicBezTo>
                    <a:cubicBezTo>
                      <a:pt x="350305" y="72008"/>
                      <a:pt x="373385" y="75853"/>
                      <a:pt x="394659" y="83948"/>
                    </a:cubicBezTo>
                    <a:cubicBezTo>
                      <a:pt x="425371" y="33609"/>
                      <a:pt x="467237" y="0"/>
                      <a:pt x="5338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75" name="Rectangle 19">
              <a:extLst>
                <a:ext uri="{FF2B5EF4-FFF2-40B4-BE49-F238E27FC236}">
                  <a16:creationId xmlns:a16="http://schemas.microsoft.com/office/drawing/2014/main" id="{8025BC4E-7A4E-42D9-9569-8844F8906CE5}"/>
                </a:ext>
              </a:extLst>
            </p:cNvPr>
            <p:cNvSpPr/>
            <p:nvPr/>
          </p:nvSpPr>
          <p:spPr>
            <a:xfrm>
              <a:off x="3734269" y="2057538"/>
              <a:ext cx="305600" cy="335918"/>
            </a:xfrm>
            <a:custGeom>
              <a:avLst/>
              <a:gdLst/>
              <a:ahLst/>
              <a:cxnLst/>
              <a:rect l="l" t="t" r="r" b="b"/>
              <a:pathLst>
                <a:path w="2926108" h="3216409">
                  <a:moveTo>
                    <a:pt x="1150286" y="2039882"/>
                  </a:moveTo>
                  <a:cubicBezTo>
                    <a:pt x="1216487" y="2110220"/>
                    <a:pt x="1249586" y="2238485"/>
                    <a:pt x="1348889" y="2250897"/>
                  </a:cubicBezTo>
                  <a:cubicBezTo>
                    <a:pt x="1452327" y="2213659"/>
                    <a:pt x="1530941" y="2147458"/>
                    <a:pt x="1597142" y="2052295"/>
                  </a:cubicBezTo>
                  <a:cubicBezTo>
                    <a:pt x="1634380" y="2030228"/>
                    <a:pt x="1712994" y="2049536"/>
                    <a:pt x="1721269" y="2072982"/>
                  </a:cubicBezTo>
                  <a:cubicBezTo>
                    <a:pt x="1533700" y="2362611"/>
                    <a:pt x="1615072" y="2763954"/>
                    <a:pt x="1568179" y="2830155"/>
                  </a:cubicBezTo>
                  <a:cubicBezTo>
                    <a:pt x="1391644" y="2965315"/>
                    <a:pt x="1231658" y="2893598"/>
                    <a:pt x="1063398" y="2925319"/>
                  </a:cubicBezTo>
                  <a:cubicBezTo>
                    <a:pt x="925479" y="2954282"/>
                    <a:pt x="820660" y="3107371"/>
                    <a:pt x="686879" y="3148747"/>
                  </a:cubicBezTo>
                  <a:cubicBezTo>
                    <a:pt x="536548" y="3184606"/>
                    <a:pt x="373804" y="3224602"/>
                    <a:pt x="215198" y="3214948"/>
                  </a:cubicBezTo>
                  <a:cubicBezTo>
                    <a:pt x="93829" y="3209431"/>
                    <a:pt x="71763" y="3046687"/>
                    <a:pt x="136584" y="2925318"/>
                  </a:cubicBezTo>
                  <a:cubicBezTo>
                    <a:pt x="168305" y="2828775"/>
                    <a:pt x="121415" y="2802571"/>
                    <a:pt x="107623" y="2710165"/>
                  </a:cubicBezTo>
                  <a:cubicBezTo>
                    <a:pt x="111150" y="2693172"/>
                    <a:pt x="127647" y="2691385"/>
                    <a:pt x="158288" y="2695563"/>
                  </a:cubicBezTo>
                  <a:lnTo>
                    <a:pt x="158288" y="2626239"/>
                  </a:lnTo>
                  <a:lnTo>
                    <a:pt x="266288" y="2626239"/>
                  </a:lnTo>
                  <a:lnTo>
                    <a:pt x="266288" y="2708276"/>
                  </a:lnTo>
                  <a:lnTo>
                    <a:pt x="307224" y="2711894"/>
                  </a:lnTo>
                  <a:lnTo>
                    <a:pt x="307224" y="2626239"/>
                  </a:lnTo>
                  <a:lnTo>
                    <a:pt x="415224" y="2626239"/>
                  </a:lnTo>
                  <a:lnTo>
                    <a:pt x="415224" y="2711420"/>
                  </a:lnTo>
                  <a:cubicBezTo>
                    <a:pt x="428487" y="2711947"/>
                    <a:pt x="442136" y="2710942"/>
                    <a:pt x="456160" y="2708700"/>
                  </a:cubicBezTo>
                  <a:lnTo>
                    <a:pt x="456160" y="2617963"/>
                  </a:lnTo>
                  <a:lnTo>
                    <a:pt x="564160" y="2617963"/>
                  </a:lnTo>
                  <a:lnTo>
                    <a:pt x="564160" y="2692500"/>
                  </a:lnTo>
                  <a:cubicBezTo>
                    <a:pt x="577696" y="2691220"/>
                    <a:pt x="591289" y="2688332"/>
                    <a:pt x="605096" y="2684680"/>
                  </a:cubicBezTo>
                  <a:lnTo>
                    <a:pt x="605096" y="2601411"/>
                  </a:lnTo>
                  <a:lnTo>
                    <a:pt x="713096" y="2601411"/>
                  </a:lnTo>
                  <a:lnTo>
                    <a:pt x="713096" y="2654658"/>
                  </a:lnTo>
                  <a:lnTo>
                    <a:pt x="754032" y="2641463"/>
                  </a:lnTo>
                  <a:lnTo>
                    <a:pt x="754032" y="2580721"/>
                  </a:lnTo>
                  <a:lnTo>
                    <a:pt x="862032" y="2580721"/>
                  </a:lnTo>
                  <a:lnTo>
                    <a:pt x="862032" y="2599792"/>
                  </a:lnTo>
                  <a:cubicBezTo>
                    <a:pt x="897454" y="2584791"/>
                    <a:pt x="934214" y="2567836"/>
                    <a:pt x="972371" y="2548802"/>
                  </a:cubicBezTo>
                  <a:cubicBezTo>
                    <a:pt x="1030297" y="2506047"/>
                    <a:pt x="939271" y="2219176"/>
                    <a:pt x="947546" y="2122633"/>
                  </a:cubicBezTo>
                  <a:cubicBezTo>
                    <a:pt x="957201" y="2082636"/>
                    <a:pt x="1082706" y="2067466"/>
                    <a:pt x="1150286" y="2039882"/>
                  </a:cubicBezTo>
                  <a:close/>
                  <a:moveTo>
                    <a:pt x="394278" y="1320337"/>
                  </a:moveTo>
                  <a:cubicBezTo>
                    <a:pt x="356565" y="1315036"/>
                    <a:pt x="316914" y="1320983"/>
                    <a:pt x="277262" y="1344774"/>
                  </a:cubicBezTo>
                  <a:cubicBezTo>
                    <a:pt x="169686" y="1368221"/>
                    <a:pt x="281399" y="1532343"/>
                    <a:pt x="314500" y="1626128"/>
                  </a:cubicBezTo>
                  <a:cubicBezTo>
                    <a:pt x="335188" y="1715776"/>
                    <a:pt x="306225" y="1838523"/>
                    <a:pt x="376563" y="1820593"/>
                  </a:cubicBezTo>
                  <a:cubicBezTo>
                    <a:pt x="535169" y="1786113"/>
                    <a:pt x="681363" y="1673020"/>
                    <a:pt x="628954" y="1493726"/>
                  </a:cubicBezTo>
                  <a:cubicBezTo>
                    <a:pt x="603094" y="1453384"/>
                    <a:pt x="507414" y="1336241"/>
                    <a:pt x="394278" y="1320337"/>
                  </a:cubicBezTo>
                  <a:close/>
                  <a:moveTo>
                    <a:pt x="1526804" y="66"/>
                  </a:moveTo>
                  <a:cubicBezTo>
                    <a:pt x="2066065" y="2824"/>
                    <a:pt x="2621877" y="129710"/>
                    <a:pt x="2896335" y="1038593"/>
                  </a:cubicBezTo>
                  <a:cubicBezTo>
                    <a:pt x="3057700" y="1564063"/>
                    <a:pt x="2532230" y="2366749"/>
                    <a:pt x="2064686" y="2292273"/>
                  </a:cubicBezTo>
                  <a:cubicBezTo>
                    <a:pt x="1885392" y="2267447"/>
                    <a:pt x="1950214" y="2015056"/>
                    <a:pt x="1555767" y="1940580"/>
                  </a:cubicBezTo>
                  <a:cubicBezTo>
                    <a:pt x="1179249" y="1868862"/>
                    <a:pt x="732393" y="2186075"/>
                    <a:pt x="554478" y="2159871"/>
                  </a:cubicBezTo>
                  <a:cubicBezTo>
                    <a:pt x="466211" y="2141942"/>
                    <a:pt x="394493" y="1904722"/>
                    <a:pt x="364151" y="1932305"/>
                  </a:cubicBezTo>
                  <a:cubicBezTo>
                    <a:pt x="322774" y="1970922"/>
                    <a:pt x="405526" y="2146079"/>
                    <a:pt x="467589" y="2205384"/>
                  </a:cubicBezTo>
                  <a:cubicBezTo>
                    <a:pt x="525515" y="2241243"/>
                    <a:pt x="732393" y="2202626"/>
                    <a:pt x="873070" y="2139183"/>
                  </a:cubicBezTo>
                  <a:cubicBezTo>
                    <a:pt x="913066" y="2128149"/>
                    <a:pt x="870312" y="2253655"/>
                    <a:pt x="877208" y="2333648"/>
                  </a:cubicBezTo>
                  <a:lnTo>
                    <a:pt x="862033" y="2337135"/>
                  </a:lnTo>
                  <a:lnTo>
                    <a:pt x="862033" y="2415799"/>
                  </a:lnTo>
                  <a:lnTo>
                    <a:pt x="754033" y="2415799"/>
                  </a:lnTo>
                  <a:lnTo>
                    <a:pt x="754033" y="2360695"/>
                  </a:lnTo>
                  <a:lnTo>
                    <a:pt x="713097" y="2366601"/>
                  </a:lnTo>
                  <a:lnTo>
                    <a:pt x="713097" y="2428213"/>
                  </a:lnTo>
                  <a:lnTo>
                    <a:pt x="605097" y="2428213"/>
                  </a:lnTo>
                  <a:lnTo>
                    <a:pt x="605097" y="2379641"/>
                  </a:lnTo>
                  <a:lnTo>
                    <a:pt x="564161" y="2382960"/>
                  </a:lnTo>
                  <a:lnTo>
                    <a:pt x="564161" y="2436489"/>
                  </a:lnTo>
                  <a:lnTo>
                    <a:pt x="456161" y="2436489"/>
                  </a:lnTo>
                  <a:lnTo>
                    <a:pt x="456161" y="2388351"/>
                  </a:lnTo>
                  <a:lnTo>
                    <a:pt x="415225" y="2389346"/>
                  </a:lnTo>
                  <a:lnTo>
                    <a:pt x="415225" y="2436489"/>
                  </a:lnTo>
                  <a:lnTo>
                    <a:pt x="307225" y="2436489"/>
                  </a:lnTo>
                  <a:lnTo>
                    <a:pt x="307225" y="2386989"/>
                  </a:lnTo>
                  <a:cubicBezTo>
                    <a:pt x="293173" y="2387203"/>
                    <a:pt x="279516" y="2386340"/>
                    <a:pt x="266289" y="2385150"/>
                  </a:cubicBezTo>
                  <a:lnTo>
                    <a:pt x="266289" y="2428213"/>
                  </a:lnTo>
                  <a:lnTo>
                    <a:pt x="158289" y="2428213"/>
                  </a:lnTo>
                  <a:lnTo>
                    <a:pt x="158289" y="2370613"/>
                  </a:lnTo>
                  <a:cubicBezTo>
                    <a:pt x="107017" y="2360332"/>
                    <a:pt x="72014" y="2345184"/>
                    <a:pt x="62108" y="2325373"/>
                  </a:cubicBezTo>
                  <a:cubicBezTo>
                    <a:pt x="37284" y="2261930"/>
                    <a:pt x="103484" y="2223314"/>
                    <a:pt x="124172" y="2172284"/>
                  </a:cubicBezTo>
                  <a:cubicBezTo>
                    <a:pt x="111759" y="2144700"/>
                    <a:pt x="74522" y="2141942"/>
                    <a:pt x="86934" y="2089533"/>
                  </a:cubicBezTo>
                  <a:cubicBezTo>
                    <a:pt x="96588" y="2053674"/>
                    <a:pt x="242782" y="2030228"/>
                    <a:pt x="264849" y="1994369"/>
                  </a:cubicBezTo>
                  <a:cubicBezTo>
                    <a:pt x="273125" y="1919892"/>
                    <a:pt x="-4093" y="1721291"/>
                    <a:pt x="45" y="1671639"/>
                  </a:cubicBezTo>
                  <a:cubicBezTo>
                    <a:pt x="12458" y="1619230"/>
                    <a:pt x="124172" y="1558546"/>
                    <a:pt x="190373" y="1477174"/>
                  </a:cubicBezTo>
                  <a:cubicBezTo>
                    <a:pt x="222094" y="1438557"/>
                    <a:pt x="80038" y="1267538"/>
                    <a:pt x="91072" y="1224783"/>
                  </a:cubicBezTo>
                  <a:cubicBezTo>
                    <a:pt x="111760" y="1092381"/>
                    <a:pt x="240023" y="943429"/>
                    <a:pt x="264849" y="703451"/>
                  </a:cubicBezTo>
                  <a:cubicBezTo>
                    <a:pt x="342084" y="332450"/>
                    <a:pt x="961338" y="-5451"/>
                    <a:pt x="1526804" y="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353DEA2B-7F2E-4C6B-B5D7-248AF895CC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2979" y="2045497"/>
              <a:ext cx="373296" cy="360000"/>
            </a:xfrm>
            <a:custGeom>
              <a:avLst/>
              <a:gdLst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955441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8154 w 3745816"/>
                <a:gd name="connsiteY64" fmla="*/ 1151989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189917 w 3745816"/>
                <a:gd name="connsiteY51" fmla="*/ 1317105 h 3316502"/>
                <a:gd name="connsiteX52" fmla="*/ 3155798 w 3745816"/>
                <a:gd name="connsiteY52" fmla="*/ 1596884 h 3316502"/>
                <a:gd name="connsiteX53" fmla="*/ 2848723 w 3745816"/>
                <a:gd name="connsiteY53" fmla="*/ 1842544 h 3316502"/>
                <a:gd name="connsiteX54" fmla="*/ 2650831 w 3745816"/>
                <a:gd name="connsiteY54" fmla="*/ 2518108 h 3316502"/>
                <a:gd name="connsiteX55" fmla="*/ 2193630 w 3745816"/>
                <a:gd name="connsiteY55" fmla="*/ 2531756 h 3316502"/>
                <a:gd name="connsiteX56" fmla="*/ 1941147 w 3745816"/>
                <a:gd name="connsiteY56" fmla="*/ 2211033 h 3316502"/>
                <a:gd name="connsiteX57" fmla="*/ 1872908 w 3745816"/>
                <a:gd name="connsiteY57" fmla="*/ 2313392 h 3316502"/>
                <a:gd name="connsiteX58" fmla="*/ 1804669 w 3745816"/>
                <a:gd name="connsiteY58" fmla="*/ 2211033 h 3316502"/>
                <a:gd name="connsiteX59" fmla="*/ 1552186 w 3745816"/>
                <a:gd name="connsiteY59" fmla="*/ 2531756 h 3316502"/>
                <a:gd name="connsiteX60" fmla="*/ 1094985 w 3745816"/>
                <a:gd name="connsiteY60" fmla="*/ 2518108 h 3316502"/>
                <a:gd name="connsiteX61" fmla="*/ 897093 w 3745816"/>
                <a:gd name="connsiteY61" fmla="*/ 1842544 h 3316502"/>
                <a:gd name="connsiteX62" fmla="*/ 590018 w 3745816"/>
                <a:gd name="connsiteY62" fmla="*/ 1596884 h 3316502"/>
                <a:gd name="connsiteX63" fmla="*/ 555899 w 3745816"/>
                <a:gd name="connsiteY63" fmla="*/ 1317105 h 3316502"/>
                <a:gd name="connsiteX64" fmla="*/ 380265 w 3745816"/>
                <a:gd name="connsiteY64" fmla="*/ 1173717 h 3316502"/>
                <a:gd name="connsiteX65" fmla="*/ 289767 w 3745816"/>
                <a:gd name="connsiteY65" fmla="*/ 1006142 h 3316502"/>
                <a:gd name="connsiteX66" fmla="*/ 125994 w 3745816"/>
                <a:gd name="connsiteY66" fmla="*/ 921320 h 3316502"/>
                <a:gd name="connsiteX67" fmla="*/ 665081 w 3745816"/>
                <a:gd name="connsiteY67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  <a:gd name="connsiteX0" fmla="*/ 2500704 w 3745816"/>
                <a:gd name="connsiteY0" fmla="*/ 2026790 h 3316502"/>
                <a:gd name="connsiteX1" fmla="*/ 2261868 w 3745816"/>
                <a:gd name="connsiteY1" fmla="*/ 2108676 h 3316502"/>
                <a:gd name="connsiteX2" fmla="*/ 2364227 w 3745816"/>
                <a:gd name="connsiteY2" fmla="*/ 2313393 h 3316502"/>
                <a:gd name="connsiteX3" fmla="*/ 2500704 w 3745816"/>
                <a:gd name="connsiteY3" fmla="*/ 2026790 h 3316502"/>
                <a:gd name="connsiteX4" fmla="*/ 1245112 w 3745816"/>
                <a:gd name="connsiteY4" fmla="*/ 2026790 h 3316502"/>
                <a:gd name="connsiteX5" fmla="*/ 1381589 w 3745816"/>
                <a:gd name="connsiteY5" fmla="*/ 2313393 h 3316502"/>
                <a:gd name="connsiteX6" fmla="*/ 1483948 w 3745816"/>
                <a:gd name="connsiteY6" fmla="*/ 2108676 h 3316502"/>
                <a:gd name="connsiteX7" fmla="*/ 1245112 w 3745816"/>
                <a:gd name="connsiteY7" fmla="*/ 2026790 h 3316502"/>
                <a:gd name="connsiteX8" fmla="*/ 3185000 w 3745816"/>
                <a:gd name="connsiteY8" fmla="*/ 1670667 h 3316502"/>
                <a:gd name="connsiteX9" fmla="*/ 3244509 w 3745816"/>
                <a:gd name="connsiteY9" fmla="*/ 1692418 h 3316502"/>
                <a:gd name="connsiteX10" fmla="*/ 3380986 w 3745816"/>
                <a:gd name="connsiteY10" fmla="*/ 1856191 h 3316502"/>
                <a:gd name="connsiteX11" fmla="*/ 3599350 w 3745816"/>
                <a:gd name="connsiteY11" fmla="*/ 1903959 h 3316502"/>
                <a:gd name="connsiteX12" fmla="*/ 3735827 w 3745816"/>
                <a:gd name="connsiteY12" fmla="*/ 2142795 h 3316502"/>
                <a:gd name="connsiteX13" fmla="*/ 3572054 w 3745816"/>
                <a:gd name="connsiteY13" fmla="*/ 2620466 h 3316502"/>
                <a:gd name="connsiteX14" fmla="*/ 3551583 w 3745816"/>
                <a:gd name="connsiteY14" fmla="*/ 3316502 h 3316502"/>
                <a:gd name="connsiteX15" fmla="*/ 3292276 w 3745816"/>
                <a:gd name="connsiteY15" fmla="*/ 3302855 h 3316502"/>
                <a:gd name="connsiteX16" fmla="*/ 3271804 w 3745816"/>
                <a:gd name="connsiteY16" fmla="*/ 2511284 h 3316502"/>
                <a:gd name="connsiteX17" fmla="*/ 3278628 w 3745816"/>
                <a:gd name="connsiteY17" fmla="*/ 2272449 h 3316502"/>
                <a:gd name="connsiteX18" fmla="*/ 3128502 w 3745816"/>
                <a:gd name="connsiteY18" fmla="*/ 2108675 h 3316502"/>
                <a:gd name="connsiteX19" fmla="*/ 2869195 w 3745816"/>
                <a:gd name="connsiteY19" fmla="*/ 2019965 h 3316502"/>
                <a:gd name="connsiteX20" fmla="*/ 3185000 w 3745816"/>
                <a:gd name="connsiteY20" fmla="*/ 1670667 h 3316502"/>
                <a:gd name="connsiteX21" fmla="*/ 560816 w 3745816"/>
                <a:gd name="connsiteY21" fmla="*/ 1670667 h 3316502"/>
                <a:gd name="connsiteX22" fmla="*/ 876621 w 3745816"/>
                <a:gd name="connsiteY22" fmla="*/ 2019965 h 3316502"/>
                <a:gd name="connsiteX23" fmla="*/ 617314 w 3745816"/>
                <a:gd name="connsiteY23" fmla="*/ 2108675 h 3316502"/>
                <a:gd name="connsiteX24" fmla="*/ 467188 w 3745816"/>
                <a:gd name="connsiteY24" fmla="*/ 2272449 h 3316502"/>
                <a:gd name="connsiteX25" fmla="*/ 474012 w 3745816"/>
                <a:gd name="connsiteY25" fmla="*/ 2511284 h 3316502"/>
                <a:gd name="connsiteX26" fmla="*/ 453540 w 3745816"/>
                <a:gd name="connsiteY26" fmla="*/ 3302855 h 3316502"/>
                <a:gd name="connsiteX27" fmla="*/ 194233 w 3745816"/>
                <a:gd name="connsiteY27" fmla="*/ 3316502 h 3316502"/>
                <a:gd name="connsiteX28" fmla="*/ 173762 w 3745816"/>
                <a:gd name="connsiteY28" fmla="*/ 2620466 h 3316502"/>
                <a:gd name="connsiteX29" fmla="*/ 9989 w 3745816"/>
                <a:gd name="connsiteY29" fmla="*/ 2142795 h 3316502"/>
                <a:gd name="connsiteX30" fmla="*/ 146466 w 3745816"/>
                <a:gd name="connsiteY30" fmla="*/ 1903959 h 3316502"/>
                <a:gd name="connsiteX31" fmla="*/ 364830 w 3745816"/>
                <a:gd name="connsiteY31" fmla="*/ 1856191 h 3316502"/>
                <a:gd name="connsiteX32" fmla="*/ 501307 w 3745816"/>
                <a:gd name="connsiteY32" fmla="*/ 1692418 h 3316502"/>
                <a:gd name="connsiteX33" fmla="*/ 560816 w 3745816"/>
                <a:gd name="connsiteY33" fmla="*/ 1670667 h 3316502"/>
                <a:gd name="connsiteX34" fmla="*/ 2609647 w 3745816"/>
                <a:gd name="connsiteY34" fmla="*/ 1003649 h 3316502"/>
                <a:gd name="connsiteX35" fmla="*/ 2234575 w 3745816"/>
                <a:gd name="connsiteY35" fmla="*/ 1385343 h 3316502"/>
                <a:gd name="connsiteX36" fmla="*/ 1968444 w 3745816"/>
                <a:gd name="connsiteY36" fmla="*/ 1951725 h 3316502"/>
                <a:gd name="connsiteX37" fmla="*/ 2248223 w 3745816"/>
                <a:gd name="connsiteY37" fmla="*/ 1897134 h 3316502"/>
                <a:gd name="connsiteX38" fmla="*/ 2644008 w 3745816"/>
                <a:gd name="connsiteY38" fmla="*/ 1010029 h 3316502"/>
                <a:gd name="connsiteX39" fmla="*/ 2609647 w 3745816"/>
                <a:gd name="connsiteY39" fmla="*/ 1003649 h 3316502"/>
                <a:gd name="connsiteX40" fmla="*/ 1136169 w 3745816"/>
                <a:gd name="connsiteY40" fmla="*/ 1003649 h 3316502"/>
                <a:gd name="connsiteX41" fmla="*/ 1101808 w 3745816"/>
                <a:gd name="connsiteY41" fmla="*/ 1010029 h 3316502"/>
                <a:gd name="connsiteX42" fmla="*/ 1497593 w 3745816"/>
                <a:gd name="connsiteY42" fmla="*/ 1897134 h 3316502"/>
                <a:gd name="connsiteX43" fmla="*/ 1777372 w 3745816"/>
                <a:gd name="connsiteY43" fmla="*/ 1951725 h 3316502"/>
                <a:gd name="connsiteX44" fmla="*/ 1511241 w 3745816"/>
                <a:gd name="connsiteY44" fmla="*/ 1385343 h 3316502"/>
                <a:gd name="connsiteX45" fmla="*/ 1136169 w 3745816"/>
                <a:gd name="connsiteY45" fmla="*/ 1003649 h 3316502"/>
                <a:gd name="connsiteX46" fmla="*/ 665081 w 3745816"/>
                <a:gd name="connsiteY46" fmla="*/ 96 h 3316502"/>
                <a:gd name="connsiteX47" fmla="*/ 1862679 w 3745816"/>
                <a:gd name="connsiteY47" fmla="*/ 634117 h 3316502"/>
                <a:gd name="connsiteX48" fmla="*/ 3080735 w 3745816"/>
                <a:gd name="connsiteY48" fmla="*/ 96 h 3316502"/>
                <a:gd name="connsiteX49" fmla="*/ 3619822 w 3745816"/>
                <a:gd name="connsiteY49" fmla="*/ 921320 h 3316502"/>
                <a:gd name="connsiteX50" fmla="*/ 3456049 w 3745816"/>
                <a:gd name="connsiteY50" fmla="*/ 955441 h 3316502"/>
                <a:gd name="connsiteX51" fmla="*/ 3370271 w 3745816"/>
                <a:gd name="connsiteY51" fmla="*/ 1159232 h 3316502"/>
                <a:gd name="connsiteX52" fmla="*/ 3189917 w 3745816"/>
                <a:gd name="connsiteY52" fmla="*/ 1317105 h 3316502"/>
                <a:gd name="connsiteX53" fmla="*/ 3155798 w 3745816"/>
                <a:gd name="connsiteY53" fmla="*/ 1596884 h 3316502"/>
                <a:gd name="connsiteX54" fmla="*/ 2848723 w 3745816"/>
                <a:gd name="connsiteY54" fmla="*/ 1842544 h 3316502"/>
                <a:gd name="connsiteX55" fmla="*/ 2650831 w 3745816"/>
                <a:gd name="connsiteY55" fmla="*/ 2518108 h 3316502"/>
                <a:gd name="connsiteX56" fmla="*/ 2193630 w 3745816"/>
                <a:gd name="connsiteY56" fmla="*/ 2531756 h 3316502"/>
                <a:gd name="connsiteX57" fmla="*/ 1941147 w 3745816"/>
                <a:gd name="connsiteY57" fmla="*/ 2211033 h 3316502"/>
                <a:gd name="connsiteX58" fmla="*/ 1872908 w 3745816"/>
                <a:gd name="connsiteY58" fmla="*/ 2313392 h 3316502"/>
                <a:gd name="connsiteX59" fmla="*/ 1804669 w 3745816"/>
                <a:gd name="connsiteY59" fmla="*/ 2211033 h 3316502"/>
                <a:gd name="connsiteX60" fmla="*/ 1552186 w 3745816"/>
                <a:gd name="connsiteY60" fmla="*/ 2531756 h 3316502"/>
                <a:gd name="connsiteX61" fmla="*/ 1094985 w 3745816"/>
                <a:gd name="connsiteY61" fmla="*/ 2518108 h 3316502"/>
                <a:gd name="connsiteX62" fmla="*/ 897093 w 3745816"/>
                <a:gd name="connsiteY62" fmla="*/ 1842544 h 3316502"/>
                <a:gd name="connsiteX63" fmla="*/ 590018 w 3745816"/>
                <a:gd name="connsiteY63" fmla="*/ 1596884 h 3316502"/>
                <a:gd name="connsiteX64" fmla="*/ 555899 w 3745816"/>
                <a:gd name="connsiteY64" fmla="*/ 1317105 h 3316502"/>
                <a:gd name="connsiteX65" fmla="*/ 380265 w 3745816"/>
                <a:gd name="connsiteY65" fmla="*/ 1173717 h 3316502"/>
                <a:gd name="connsiteX66" fmla="*/ 289767 w 3745816"/>
                <a:gd name="connsiteY66" fmla="*/ 1006142 h 3316502"/>
                <a:gd name="connsiteX67" fmla="*/ 125994 w 3745816"/>
                <a:gd name="connsiteY67" fmla="*/ 921320 h 3316502"/>
                <a:gd name="connsiteX68" fmla="*/ 665081 w 3745816"/>
                <a:gd name="connsiteY68" fmla="*/ 96 h 331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745816" h="3316502">
                  <a:moveTo>
                    <a:pt x="2500704" y="2026790"/>
                  </a:moveTo>
                  <a:cubicBezTo>
                    <a:pt x="2380149" y="2047261"/>
                    <a:pt x="2334656" y="2081381"/>
                    <a:pt x="2261868" y="2108676"/>
                  </a:cubicBezTo>
                  <a:cubicBezTo>
                    <a:pt x="2220926" y="2245154"/>
                    <a:pt x="2248220" y="2327040"/>
                    <a:pt x="2364227" y="2313393"/>
                  </a:cubicBezTo>
                  <a:cubicBezTo>
                    <a:pt x="2491606" y="2272450"/>
                    <a:pt x="2502979" y="2190563"/>
                    <a:pt x="2500704" y="2026790"/>
                  </a:cubicBezTo>
                  <a:close/>
                  <a:moveTo>
                    <a:pt x="1245112" y="2026790"/>
                  </a:moveTo>
                  <a:cubicBezTo>
                    <a:pt x="1242837" y="2190563"/>
                    <a:pt x="1254210" y="2272450"/>
                    <a:pt x="1381589" y="2313393"/>
                  </a:cubicBezTo>
                  <a:cubicBezTo>
                    <a:pt x="1497596" y="2327040"/>
                    <a:pt x="1524890" y="2245154"/>
                    <a:pt x="1483948" y="2108676"/>
                  </a:cubicBezTo>
                  <a:cubicBezTo>
                    <a:pt x="1411160" y="2081381"/>
                    <a:pt x="1365667" y="2047261"/>
                    <a:pt x="1245112" y="2026790"/>
                  </a:cubicBezTo>
                  <a:close/>
                  <a:moveTo>
                    <a:pt x="3185000" y="1670667"/>
                  </a:moveTo>
                  <a:cubicBezTo>
                    <a:pt x="3206444" y="1672444"/>
                    <a:pt x="3226596" y="1679339"/>
                    <a:pt x="3244509" y="1692418"/>
                  </a:cubicBezTo>
                  <a:cubicBezTo>
                    <a:pt x="3340044" y="1731086"/>
                    <a:pt x="3210389" y="1885761"/>
                    <a:pt x="3380986" y="1856191"/>
                  </a:cubicBezTo>
                  <a:cubicBezTo>
                    <a:pt x="3424203" y="1826621"/>
                    <a:pt x="3528837" y="1837994"/>
                    <a:pt x="3599350" y="1903959"/>
                  </a:cubicBezTo>
                  <a:cubicBezTo>
                    <a:pt x="3647117" y="1983571"/>
                    <a:pt x="3783594" y="2056359"/>
                    <a:pt x="3735827" y="2142795"/>
                  </a:cubicBezTo>
                  <a:cubicBezTo>
                    <a:pt x="3653941" y="2374806"/>
                    <a:pt x="3606173" y="2422574"/>
                    <a:pt x="3572054" y="2620466"/>
                  </a:cubicBezTo>
                  <a:cubicBezTo>
                    <a:pt x="3574328" y="2882048"/>
                    <a:pt x="3542485" y="3061744"/>
                    <a:pt x="3551583" y="3316502"/>
                  </a:cubicBezTo>
                  <a:lnTo>
                    <a:pt x="3292276" y="3302855"/>
                  </a:lnTo>
                  <a:cubicBezTo>
                    <a:pt x="3310472" y="3025350"/>
                    <a:pt x="3315022" y="2788789"/>
                    <a:pt x="3271804" y="2511284"/>
                  </a:cubicBezTo>
                  <a:cubicBezTo>
                    <a:pt x="3217213" y="2465791"/>
                    <a:pt x="3189917" y="2399828"/>
                    <a:pt x="3278628" y="2272449"/>
                  </a:cubicBezTo>
                  <a:cubicBezTo>
                    <a:pt x="3244509" y="2190562"/>
                    <a:pt x="3271804" y="2142795"/>
                    <a:pt x="3128502" y="2108675"/>
                  </a:cubicBezTo>
                  <a:cubicBezTo>
                    <a:pt x="3042066" y="2051809"/>
                    <a:pt x="2921512" y="2165541"/>
                    <a:pt x="2869195" y="2019965"/>
                  </a:cubicBezTo>
                  <a:cubicBezTo>
                    <a:pt x="2821427" y="1896567"/>
                    <a:pt x="3034887" y="1658228"/>
                    <a:pt x="3185000" y="1670667"/>
                  </a:cubicBezTo>
                  <a:close/>
                  <a:moveTo>
                    <a:pt x="560816" y="1670667"/>
                  </a:moveTo>
                  <a:cubicBezTo>
                    <a:pt x="710929" y="1658228"/>
                    <a:pt x="924389" y="1896567"/>
                    <a:pt x="876621" y="2019965"/>
                  </a:cubicBezTo>
                  <a:cubicBezTo>
                    <a:pt x="824304" y="2165541"/>
                    <a:pt x="703750" y="2051809"/>
                    <a:pt x="617314" y="2108675"/>
                  </a:cubicBezTo>
                  <a:cubicBezTo>
                    <a:pt x="474012" y="2142795"/>
                    <a:pt x="501307" y="2190562"/>
                    <a:pt x="467188" y="2272449"/>
                  </a:cubicBezTo>
                  <a:cubicBezTo>
                    <a:pt x="555899" y="2399828"/>
                    <a:pt x="528603" y="2465791"/>
                    <a:pt x="474012" y="2511284"/>
                  </a:cubicBezTo>
                  <a:cubicBezTo>
                    <a:pt x="430794" y="2788789"/>
                    <a:pt x="435344" y="3025350"/>
                    <a:pt x="453540" y="3302855"/>
                  </a:cubicBezTo>
                  <a:lnTo>
                    <a:pt x="194233" y="3316502"/>
                  </a:lnTo>
                  <a:cubicBezTo>
                    <a:pt x="203331" y="3061744"/>
                    <a:pt x="171488" y="2882048"/>
                    <a:pt x="173762" y="2620466"/>
                  </a:cubicBezTo>
                  <a:cubicBezTo>
                    <a:pt x="139643" y="2422574"/>
                    <a:pt x="91875" y="2374806"/>
                    <a:pt x="9989" y="2142795"/>
                  </a:cubicBezTo>
                  <a:cubicBezTo>
                    <a:pt x="-37778" y="2056359"/>
                    <a:pt x="98699" y="1983571"/>
                    <a:pt x="146466" y="1903959"/>
                  </a:cubicBezTo>
                  <a:cubicBezTo>
                    <a:pt x="216979" y="1837994"/>
                    <a:pt x="321613" y="1826621"/>
                    <a:pt x="364830" y="1856191"/>
                  </a:cubicBezTo>
                  <a:cubicBezTo>
                    <a:pt x="535427" y="1885761"/>
                    <a:pt x="405772" y="1731086"/>
                    <a:pt x="501307" y="1692418"/>
                  </a:cubicBezTo>
                  <a:cubicBezTo>
                    <a:pt x="519220" y="1679339"/>
                    <a:pt x="539372" y="1672444"/>
                    <a:pt x="560816" y="1670667"/>
                  </a:cubicBezTo>
                  <a:close/>
                  <a:moveTo>
                    <a:pt x="2609647" y="1003649"/>
                  </a:moveTo>
                  <a:cubicBezTo>
                    <a:pt x="2444889" y="994437"/>
                    <a:pt x="2381715" y="1312839"/>
                    <a:pt x="2234575" y="1385343"/>
                  </a:cubicBezTo>
                  <a:cubicBezTo>
                    <a:pt x="2013936" y="1460406"/>
                    <a:pt x="1963895" y="1651474"/>
                    <a:pt x="1968444" y="1951725"/>
                  </a:cubicBezTo>
                  <a:cubicBezTo>
                    <a:pt x="1979817" y="2035887"/>
                    <a:pt x="2134492" y="1956274"/>
                    <a:pt x="2248223" y="1897134"/>
                  </a:cubicBezTo>
                  <a:cubicBezTo>
                    <a:pt x="2393799" y="1812972"/>
                    <a:pt x="2839626" y="1121486"/>
                    <a:pt x="2644008" y="1010029"/>
                  </a:cubicBezTo>
                  <a:cubicBezTo>
                    <a:pt x="2632066" y="1006333"/>
                    <a:pt x="2620631" y="1004263"/>
                    <a:pt x="2609647" y="1003649"/>
                  </a:cubicBezTo>
                  <a:close/>
                  <a:moveTo>
                    <a:pt x="1136169" y="1003649"/>
                  </a:moveTo>
                  <a:cubicBezTo>
                    <a:pt x="1125185" y="1004263"/>
                    <a:pt x="1113750" y="1006333"/>
                    <a:pt x="1101808" y="1010029"/>
                  </a:cubicBezTo>
                  <a:cubicBezTo>
                    <a:pt x="906190" y="1121486"/>
                    <a:pt x="1352017" y="1812972"/>
                    <a:pt x="1497593" y="1897134"/>
                  </a:cubicBezTo>
                  <a:cubicBezTo>
                    <a:pt x="1611324" y="1956274"/>
                    <a:pt x="1765999" y="2035887"/>
                    <a:pt x="1777372" y="1951725"/>
                  </a:cubicBezTo>
                  <a:cubicBezTo>
                    <a:pt x="1781921" y="1651474"/>
                    <a:pt x="1731880" y="1460406"/>
                    <a:pt x="1511241" y="1385343"/>
                  </a:cubicBezTo>
                  <a:cubicBezTo>
                    <a:pt x="1364101" y="1312839"/>
                    <a:pt x="1300927" y="994437"/>
                    <a:pt x="1136169" y="1003649"/>
                  </a:cubicBezTo>
                  <a:close/>
                  <a:moveTo>
                    <a:pt x="665081" y="96"/>
                  </a:moveTo>
                  <a:cubicBezTo>
                    <a:pt x="1486802" y="-2174"/>
                    <a:pt x="1309537" y="573200"/>
                    <a:pt x="1862679" y="634117"/>
                  </a:cubicBezTo>
                  <a:cubicBezTo>
                    <a:pt x="2415888" y="573192"/>
                    <a:pt x="2259021" y="-2174"/>
                    <a:pt x="3080735" y="96"/>
                  </a:cubicBezTo>
                  <a:cubicBezTo>
                    <a:pt x="3608448" y="-9003"/>
                    <a:pt x="3767673" y="636991"/>
                    <a:pt x="3619822" y="921320"/>
                  </a:cubicBezTo>
                  <a:cubicBezTo>
                    <a:pt x="3590251" y="1010030"/>
                    <a:pt x="3519739" y="941793"/>
                    <a:pt x="3456049" y="955441"/>
                  </a:cubicBezTo>
                  <a:cubicBezTo>
                    <a:pt x="3416937" y="1011300"/>
                    <a:pt x="3385716" y="1096130"/>
                    <a:pt x="3370271" y="1159232"/>
                  </a:cubicBezTo>
                  <a:lnTo>
                    <a:pt x="3189917" y="1317105"/>
                  </a:lnTo>
                  <a:cubicBezTo>
                    <a:pt x="3271804" y="1426286"/>
                    <a:pt x="3258156" y="1555942"/>
                    <a:pt x="3155798" y="1596884"/>
                  </a:cubicBezTo>
                  <a:cubicBezTo>
                    <a:pt x="2973828" y="1651475"/>
                    <a:pt x="2866920" y="1726538"/>
                    <a:pt x="2848723" y="1842544"/>
                  </a:cubicBezTo>
                  <a:cubicBezTo>
                    <a:pt x="2830525" y="2001768"/>
                    <a:pt x="2832803" y="2481714"/>
                    <a:pt x="2650831" y="2518108"/>
                  </a:cubicBezTo>
                  <a:cubicBezTo>
                    <a:pt x="2498431" y="2522657"/>
                    <a:pt x="2373325" y="2513559"/>
                    <a:pt x="2193630" y="2531756"/>
                  </a:cubicBezTo>
                  <a:cubicBezTo>
                    <a:pt x="2088997" y="2522657"/>
                    <a:pt x="1998012" y="2349785"/>
                    <a:pt x="1941147" y="2211033"/>
                  </a:cubicBezTo>
                  <a:lnTo>
                    <a:pt x="1872908" y="2313392"/>
                  </a:lnTo>
                  <a:lnTo>
                    <a:pt x="1804669" y="2211033"/>
                  </a:lnTo>
                  <a:cubicBezTo>
                    <a:pt x="1747804" y="2349785"/>
                    <a:pt x="1656819" y="2522657"/>
                    <a:pt x="1552186" y="2531756"/>
                  </a:cubicBezTo>
                  <a:cubicBezTo>
                    <a:pt x="1372491" y="2513559"/>
                    <a:pt x="1247385" y="2522657"/>
                    <a:pt x="1094985" y="2518108"/>
                  </a:cubicBezTo>
                  <a:cubicBezTo>
                    <a:pt x="913013" y="2481714"/>
                    <a:pt x="915291" y="2001768"/>
                    <a:pt x="897093" y="1842544"/>
                  </a:cubicBezTo>
                  <a:cubicBezTo>
                    <a:pt x="878896" y="1726538"/>
                    <a:pt x="771988" y="1651475"/>
                    <a:pt x="590018" y="1596884"/>
                  </a:cubicBezTo>
                  <a:cubicBezTo>
                    <a:pt x="487660" y="1555942"/>
                    <a:pt x="474012" y="1426286"/>
                    <a:pt x="555899" y="1317105"/>
                  </a:cubicBezTo>
                  <a:cubicBezTo>
                    <a:pt x="497354" y="1247580"/>
                    <a:pt x="494034" y="1228756"/>
                    <a:pt x="380265" y="1173717"/>
                  </a:cubicBezTo>
                  <a:cubicBezTo>
                    <a:pt x="350099" y="1122687"/>
                    <a:pt x="319933" y="1057172"/>
                    <a:pt x="289767" y="1006142"/>
                  </a:cubicBezTo>
                  <a:cubicBezTo>
                    <a:pt x="226077" y="992494"/>
                    <a:pt x="155565" y="1010030"/>
                    <a:pt x="125994" y="921320"/>
                  </a:cubicBezTo>
                  <a:cubicBezTo>
                    <a:pt x="-21857" y="636991"/>
                    <a:pt x="137368" y="-9003"/>
                    <a:pt x="665081" y="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Rounded Rectangle 31">
              <a:extLst>
                <a:ext uri="{FF2B5EF4-FFF2-40B4-BE49-F238E27FC236}">
                  <a16:creationId xmlns:a16="http://schemas.microsoft.com/office/drawing/2014/main" id="{B25FCE9B-6DC5-4836-8DD9-E737D6782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60469" y="2821406"/>
              <a:ext cx="253200" cy="360000"/>
            </a:xfrm>
            <a:custGeom>
              <a:avLst/>
              <a:gdLst/>
              <a:ahLst/>
              <a:cxnLst/>
              <a:rect l="l" t="t" r="r" b="b"/>
              <a:pathLst>
                <a:path w="2273269" h="3232141">
                  <a:moveTo>
                    <a:pt x="1301358" y="1224998"/>
                  </a:moveTo>
                  <a:cubicBezTo>
                    <a:pt x="1288512" y="1224739"/>
                    <a:pt x="1275404" y="1226994"/>
                    <a:pt x="1262722" y="1232060"/>
                  </a:cubicBezTo>
                  <a:cubicBezTo>
                    <a:pt x="1224020" y="1247517"/>
                    <a:pt x="1200469" y="1284678"/>
                    <a:pt x="1200858" y="1323955"/>
                  </a:cubicBezTo>
                  <a:lnTo>
                    <a:pt x="1068969" y="1816173"/>
                  </a:lnTo>
                  <a:lnTo>
                    <a:pt x="975827" y="1468563"/>
                  </a:lnTo>
                  <a:cubicBezTo>
                    <a:pt x="965224" y="1428990"/>
                    <a:pt x="932065" y="1401484"/>
                    <a:pt x="893889" y="1396168"/>
                  </a:cubicBezTo>
                  <a:cubicBezTo>
                    <a:pt x="887581" y="1395290"/>
                    <a:pt x="881136" y="1395017"/>
                    <a:pt x="874749" y="1397368"/>
                  </a:cubicBezTo>
                  <a:lnTo>
                    <a:pt x="873048" y="1397069"/>
                  </a:lnTo>
                  <a:cubicBezTo>
                    <a:pt x="871822" y="1397102"/>
                    <a:pt x="870599" y="1397158"/>
                    <a:pt x="869409" y="1397702"/>
                  </a:cubicBezTo>
                  <a:lnTo>
                    <a:pt x="854690" y="1398625"/>
                  </a:lnTo>
                  <a:cubicBezTo>
                    <a:pt x="852870" y="1399112"/>
                    <a:pt x="851076" y="1399648"/>
                    <a:pt x="849610" y="1401148"/>
                  </a:cubicBezTo>
                  <a:cubicBezTo>
                    <a:pt x="820426" y="1408603"/>
                    <a:pt x="795399" y="1429720"/>
                    <a:pt x="783580" y="1459921"/>
                  </a:cubicBezTo>
                  <a:lnTo>
                    <a:pt x="576552" y="1988920"/>
                  </a:lnTo>
                  <a:lnTo>
                    <a:pt x="360960" y="1988920"/>
                  </a:lnTo>
                  <a:cubicBezTo>
                    <a:pt x="306335" y="1988920"/>
                    <a:pt x="262052" y="2033203"/>
                    <a:pt x="262052" y="2087828"/>
                  </a:cubicBezTo>
                  <a:cubicBezTo>
                    <a:pt x="262052" y="2142453"/>
                    <a:pt x="306335" y="2186736"/>
                    <a:pt x="360960" y="2186736"/>
                  </a:cubicBezTo>
                  <a:lnTo>
                    <a:pt x="624414" y="2186736"/>
                  </a:lnTo>
                  <a:cubicBezTo>
                    <a:pt x="655679" y="2194749"/>
                    <a:pt x="687884" y="2184847"/>
                    <a:pt x="710155" y="2162843"/>
                  </a:cubicBezTo>
                  <a:cubicBezTo>
                    <a:pt x="728043" y="2149675"/>
                    <a:pt x="740236" y="2129868"/>
                    <a:pt x="742804" y="2106901"/>
                  </a:cubicBezTo>
                  <a:lnTo>
                    <a:pt x="861090" y="1804659"/>
                  </a:lnTo>
                  <a:lnTo>
                    <a:pt x="967256" y="2200878"/>
                  </a:lnTo>
                  <a:cubicBezTo>
                    <a:pt x="956121" y="2251327"/>
                    <a:pt x="986997" y="2301788"/>
                    <a:pt x="1037612" y="2315350"/>
                  </a:cubicBezTo>
                  <a:cubicBezTo>
                    <a:pt x="1044252" y="2317129"/>
                    <a:pt x="1050915" y="2318189"/>
                    <a:pt x="1057633" y="2316605"/>
                  </a:cubicBezTo>
                  <a:cubicBezTo>
                    <a:pt x="1061264" y="2317900"/>
                    <a:pt x="1065062" y="2318350"/>
                    <a:pt x="1068971" y="2317315"/>
                  </a:cubicBezTo>
                  <a:cubicBezTo>
                    <a:pt x="1072878" y="2318349"/>
                    <a:pt x="1076674" y="2317900"/>
                    <a:pt x="1080303" y="2316605"/>
                  </a:cubicBezTo>
                  <a:lnTo>
                    <a:pt x="1100326" y="2315350"/>
                  </a:lnTo>
                  <a:cubicBezTo>
                    <a:pt x="1150941" y="2301788"/>
                    <a:pt x="1181817" y="2251327"/>
                    <a:pt x="1170682" y="2200878"/>
                  </a:cubicBezTo>
                  <a:lnTo>
                    <a:pt x="1320238" y="1642726"/>
                  </a:lnTo>
                  <a:lnTo>
                    <a:pt x="1513977" y="2127797"/>
                  </a:lnTo>
                  <a:cubicBezTo>
                    <a:pt x="1531567" y="2171838"/>
                    <a:pt x="1577262" y="2196260"/>
                    <a:pt x="1621871" y="2186737"/>
                  </a:cubicBezTo>
                  <a:lnTo>
                    <a:pt x="1878495" y="2186737"/>
                  </a:lnTo>
                  <a:cubicBezTo>
                    <a:pt x="1933120" y="2186737"/>
                    <a:pt x="1977403" y="2142454"/>
                    <a:pt x="1977403" y="2087829"/>
                  </a:cubicBezTo>
                  <a:cubicBezTo>
                    <a:pt x="1977403" y="2033204"/>
                    <a:pt x="1933120" y="1988921"/>
                    <a:pt x="1878495" y="1988921"/>
                  </a:cubicBezTo>
                  <a:lnTo>
                    <a:pt x="1671520" y="1988921"/>
                  </a:lnTo>
                  <a:lnTo>
                    <a:pt x="1391261" y="1287226"/>
                  </a:lnTo>
                  <a:cubicBezTo>
                    <a:pt x="1376065" y="1249180"/>
                    <a:pt x="1339894" y="1225775"/>
                    <a:pt x="1301358" y="1224998"/>
                  </a:cubicBezTo>
                  <a:close/>
                  <a:moveTo>
                    <a:pt x="335892" y="524745"/>
                  </a:moveTo>
                  <a:lnTo>
                    <a:pt x="1937377" y="524745"/>
                  </a:lnTo>
                  <a:cubicBezTo>
                    <a:pt x="1996486" y="524745"/>
                    <a:pt x="2044403" y="572662"/>
                    <a:pt x="2044403" y="631771"/>
                  </a:cubicBezTo>
                  <a:lnTo>
                    <a:pt x="2044403" y="2898384"/>
                  </a:lnTo>
                  <a:cubicBezTo>
                    <a:pt x="2044403" y="2957493"/>
                    <a:pt x="1996486" y="3005410"/>
                    <a:pt x="1937377" y="3005410"/>
                  </a:cubicBezTo>
                  <a:lnTo>
                    <a:pt x="335892" y="3005410"/>
                  </a:lnTo>
                  <a:cubicBezTo>
                    <a:pt x="276783" y="3005410"/>
                    <a:pt x="228866" y="2957493"/>
                    <a:pt x="228866" y="2898384"/>
                  </a:cubicBezTo>
                  <a:lnTo>
                    <a:pt x="228866" y="631771"/>
                  </a:lnTo>
                  <a:cubicBezTo>
                    <a:pt x="228866" y="572662"/>
                    <a:pt x="276783" y="524745"/>
                    <a:pt x="335892" y="524745"/>
                  </a:cubicBezTo>
                  <a:close/>
                  <a:moveTo>
                    <a:pt x="245659" y="437009"/>
                  </a:moveTo>
                  <a:cubicBezTo>
                    <a:pt x="179890" y="437009"/>
                    <a:pt x="126573" y="490326"/>
                    <a:pt x="126573" y="556095"/>
                  </a:cubicBezTo>
                  <a:lnTo>
                    <a:pt x="126573" y="2974061"/>
                  </a:lnTo>
                  <a:cubicBezTo>
                    <a:pt x="126573" y="3039830"/>
                    <a:pt x="179890" y="3093147"/>
                    <a:pt x="245659" y="3093147"/>
                  </a:cubicBezTo>
                  <a:lnTo>
                    <a:pt x="2027611" y="3093147"/>
                  </a:lnTo>
                  <a:cubicBezTo>
                    <a:pt x="2093380" y="3093147"/>
                    <a:pt x="2146697" y="3039830"/>
                    <a:pt x="2146697" y="2974061"/>
                  </a:cubicBezTo>
                  <a:lnTo>
                    <a:pt x="2146697" y="556095"/>
                  </a:lnTo>
                  <a:cubicBezTo>
                    <a:pt x="2146697" y="490326"/>
                    <a:pt x="2093380" y="437009"/>
                    <a:pt x="2027611" y="437009"/>
                  </a:cubicBezTo>
                  <a:close/>
                  <a:moveTo>
                    <a:pt x="974181" y="0"/>
                  </a:moveTo>
                  <a:lnTo>
                    <a:pt x="1299087" y="0"/>
                  </a:lnTo>
                  <a:cubicBezTo>
                    <a:pt x="1327680" y="0"/>
                    <a:pt x="1350860" y="23180"/>
                    <a:pt x="1350860" y="51773"/>
                  </a:cubicBezTo>
                  <a:lnTo>
                    <a:pt x="1350860" y="155306"/>
                  </a:lnTo>
                  <a:lnTo>
                    <a:pt x="1381614" y="155306"/>
                  </a:lnTo>
                  <a:cubicBezTo>
                    <a:pt x="1410207" y="155306"/>
                    <a:pt x="1433387" y="178486"/>
                    <a:pt x="1433387" y="207079"/>
                  </a:cubicBezTo>
                  <a:lnTo>
                    <a:pt x="1433387" y="298015"/>
                  </a:lnTo>
                  <a:lnTo>
                    <a:pt x="2081269" y="298015"/>
                  </a:lnTo>
                  <a:cubicBezTo>
                    <a:pt x="2187308" y="298015"/>
                    <a:pt x="2273269" y="383976"/>
                    <a:pt x="2273269" y="490015"/>
                  </a:cubicBezTo>
                  <a:lnTo>
                    <a:pt x="2273269" y="3040141"/>
                  </a:lnTo>
                  <a:cubicBezTo>
                    <a:pt x="2273269" y="3146180"/>
                    <a:pt x="2187308" y="3232141"/>
                    <a:pt x="2081269" y="3232141"/>
                  </a:cubicBezTo>
                  <a:lnTo>
                    <a:pt x="192000" y="3232141"/>
                  </a:lnTo>
                  <a:cubicBezTo>
                    <a:pt x="85961" y="3232141"/>
                    <a:pt x="0" y="3146180"/>
                    <a:pt x="0" y="3040141"/>
                  </a:cubicBezTo>
                  <a:lnTo>
                    <a:pt x="0" y="490015"/>
                  </a:lnTo>
                  <a:cubicBezTo>
                    <a:pt x="0" y="383976"/>
                    <a:pt x="85961" y="298015"/>
                    <a:pt x="192000" y="298015"/>
                  </a:cubicBezTo>
                  <a:lnTo>
                    <a:pt x="839881" y="298015"/>
                  </a:lnTo>
                  <a:lnTo>
                    <a:pt x="839881" y="207079"/>
                  </a:lnTo>
                  <a:cubicBezTo>
                    <a:pt x="839881" y="178486"/>
                    <a:pt x="863061" y="155306"/>
                    <a:pt x="891654" y="155306"/>
                  </a:cubicBezTo>
                  <a:lnTo>
                    <a:pt x="922408" y="155306"/>
                  </a:lnTo>
                  <a:lnTo>
                    <a:pt x="922408" y="51773"/>
                  </a:lnTo>
                  <a:cubicBezTo>
                    <a:pt x="922408" y="23180"/>
                    <a:pt x="945588" y="0"/>
                    <a:pt x="974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Oval 47">
              <a:extLst>
                <a:ext uri="{FF2B5EF4-FFF2-40B4-BE49-F238E27FC236}">
                  <a16:creationId xmlns:a16="http://schemas.microsoft.com/office/drawing/2014/main" id="{2A7B72D2-455E-4647-BA7D-2D9A0D0187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9997" y="2045497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303187" y="480874"/>
                  </a:moveTo>
                  <a:lnTo>
                    <a:pt x="1303187" y="1303187"/>
                  </a:lnTo>
                  <a:lnTo>
                    <a:pt x="480874" y="1303187"/>
                  </a:lnTo>
                  <a:lnTo>
                    <a:pt x="480874" y="1936813"/>
                  </a:lnTo>
                  <a:lnTo>
                    <a:pt x="1303187" y="1936813"/>
                  </a:lnTo>
                  <a:lnTo>
                    <a:pt x="1303187" y="2759126"/>
                  </a:lnTo>
                  <a:lnTo>
                    <a:pt x="1936813" y="2759126"/>
                  </a:lnTo>
                  <a:lnTo>
                    <a:pt x="1936813" y="1936813"/>
                  </a:lnTo>
                  <a:lnTo>
                    <a:pt x="2759126" y="1936813"/>
                  </a:lnTo>
                  <a:lnTo>
                    <a:pt x="2759126" y="1303187"/>
                  </a:lnTo>
                  <a:lnTo>
                    <a:pt x="1936813" y="1303187"/>
                  </a:lnTo>
                  <a:lnTo>
                    <a:pt x="1936813" y="480874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Oval 50">
              <a:extLst>
                <a:ext uri="{FF2B5EF4-FFF2-40B4-BE49-F238E27FC236}">
                  <a16:creationId xmlns:a16="http://schemas.microsoft.com/office/drawing/2014/main" id="{91CDD124-ED61-4ED3-81C2-B526853B9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03211" y="2821406"/>
              <a:ext cx="318743" cy="360000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Heart 17">
              <a:extLst>
                <a:ext uri="{FF2B5EF4-FFF2-40B4-BE49-F238E27FC236}">
                  <a16:creationId xmlns:a16="http://schemas.microsoft.com/office/drawing/2014/main" id="{FD25AA3C-FD36-4FC1-9406-60F9CCE3DC0D}"/>
                </a:ext>
              </a:extLst>
            </p:cNvPr>
            <p:cNvSpPr/>
            <p:nvPr/>
          </p:nvSpPr>
          <p:spPr>
            <a:xfrm>
              <a:off x="6027872" y="2833290"/>
              <a:ext cx="340626" cy="333972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Rounded Rectangle 25">
              <a:extLst>
                <a:ext uri="{FF2B5EF4-FFF2-40B4-BE49-F238E27FC236}">
                  <a16:creationId xmlns:a16="http://schemas.microsoft.com/office/drawing/2014/main" id="{A53FDB1A-403D-4EBD-8EB6-3E1911FAEEC5}"/>
                </a:ext>
              </a:extLst>
            </p:cNvPr>
            <p:cNvSpPr/>
            <p:nvPr/>
          </p:nvSpPr>
          <p:spPr>
            <a:xfrm>
              <a:off x="5440459" y="2858907"/>
              <a:ext cx="338160" cy="284999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Chord 32">
              <a:extLst>
                <a:ext uri="{FF2B5EF4-FFF2-40B4-BE49-F238E27FC236}">
                  <a16:creationId xmlns:a16="http://schemas.microsoft.com/office/drawing/2014/main" id="{3D1BBD17-EB21-4265-8BCB-65380AD568C6}"/>
                </a:ext>
              </a:extLst>
            </p:cNvPr>
            <p:cNvSpPr/>
            <p:nvPr/>
          </p:nvSpPr>
          <p:spPr>
            <a:xfrm>
              <a:off x="4862902" y="2833809"/>
              <a:ext cx="338160" cy="33519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Rounded Rectangle 40">
              <a:extLst>
                <a:ext uri="{FF2B5EF4-FFF2-40B4-BE49-F238E27FC236}">
                  <a16:creationId xmlns:a16="http://schemas.microsoft.com/office/drawing/2014/main" id="{9EAE5B7B-9157-44FC-AC9D-E519CCFB3F84}"/>
                </a:ext>
              </a:extLst>
            </p:cNvPr>
            <p:cNvSpPr/>
            <p:nvPr/>
          </p:nvSpPr>
          <p:spPr>
            <a:xfrm rot="2942052">
              <a:off x="6566376" y="2834205"/>
              <a:ext cx="314333" cy="334403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Rounded Rectangle 7">
              <a:extLst>
                <a:ext uri="{FF2B5EF4-FFF2-40B4-BE49-F238E27FC236}">
                  <a16:creationId xmlns:a16="http://schemas.microsoft.com/office/drawing/2014/main" id="{EC656316-B78D-4EC1-9C72-547CA566FED0}"/>
                </a:ext>
              </a:extLst>
            </p:cNvPr>
            <p:cNvSpPr>
              <a:spLocks noChangeAspect="1"/>
            </p:cNvSpPr>
            <p:nvPr/>
          </p:nvSpPr>
          <p:spPr>
            <a:xfrm rot="18924894" flipH="1">
              <a:off x="4976755" y="3535534"/>
              <a:ext cx="110455" cy="432000"/>
            </a:xfrm>
            <a:custGeom>
              <a:avLst/>
              <a:gdLst/>
              <a:ahLst/>
              <a:cxnLst/>
              <a:rect l="l" t="t" r="r" b="b"/>
              <a:pathLst>
                <a:path w="1081111" h="4228323">
                  <a:moveTo>
                    <a:pt x="335224" y="1867922"/>
                  </a:moveTo>
                  <a:cubicBezTo>
                    <a:pt x="355105" y="1839562"/>
                    <a:pt x="441066" y="1818228"/>
                    <a:pt x="544096" y="1818228"/>
                  </a:cubicBezTo>
                  <a:cubicBezTo>
                    <a:pt x="661845" y="1818228"/>
                    <a:pt x="757300" y="1846093"/>
                    <a:pt x="757300" y="1880465"/>
                  </a:cubicBezTo>
                  <a:lnTo>
                    <a:pt x="754850" y="1887560"/>
                  </a:lnTo>
                  <a:lnTo>
                    <a:pt x="757869" y="1887560"/>
                  </a:lnTo>
                  <a:lnTo>
                    <a:pt x="757869" y="2839818"/>
                  </a:lnTo>
                  <a:cubicBezTo>
                    <a:pt x="757869" y="2972331"/>
                    <a:pt x="662287" y="3079754"/>
                    <a:pt x="544381" y="3079754"/>
                  </a:cubicBezTo>
                  <a:cubicBezTo>
                    <a:pt x="426475" y="3079754"/>
                    <a:pt x="330892" y="2972330"/>
                    <a:pt x="330892" y="2839818"/>
                  </a:cubicBezTo>
                  <a:cubicBezTo>
                    <a:pt x="330892" y="2522399"/>
                    <a:pt x="330893" y="2204979"/>
                    <a:pt x="330893" y="1887560"/>
                  </a:cubicBezTo>
                  <a:lnTo>
                    <a:pt x="333343" y="1887560"/>
                  </a:lnTo>
                  <a:cubicBezTo>
                    <a:pt x="331423" y="1885549"/>
                    <a:pt x="330893" y="1883025"/>
                    <a:pt x="330893" y="1880465"/>
                  </a:cubicBezTo>
                  <a:cubicBezTo>
                    <a:pt x="330893" y="1876168"/>
                    <a:pt x="332384" y="1871973"/>
                    <a:pt x="335224" y="1867922"/>
                  </a:cubicBezTo>
                  <a:close/>
                  <a:moveTo>
                    <a:pt x="40017" y="122059"/>
                  </a:moveTo>
                  <a:cubicBezTo>
                    <a:pt x="33211" y="132011"/>
                    <a:pt x="29637" y="142314"/>
                    <a:pt x="29637" y="152868"/>
                  </a:cubicBezTo>
                  <a:cubicBezTo>
                    <a:pt x="29637" y="201406"/>
                    <a:pt x="105246" y="244661"/>
                    <a:pt x="223474" y="271871"/>
                  </a:cubicBezTo>
                  <a:lnTo>
                    <a:pt x="259635" y="468058"/>
                  </a:lnTo>
                  <a:cubicBezTo>
                    <a:pt x="103865" y="495856"/>
                    <a:pt x="0" y="547115"/>
                    <a:pt x="0" y="605632"/>
                  </a:cubicBezTo>
                  <a:cubicBezTo>
                    <a:pt x="0" y="658669"/>
                    <a:pt x="85325" y="705745"/>
                    <a:pt x="217400" y="734580"/>
                  </a:cubicBezTo>
                  <a:lnTo>
                    <a:pt x="217063" y="737117"/>
                  </a:lnTo>
                  <a:lnTo>
                    <a:pt x="217063" y="2943282"/>
                  </a:lnTo>
                  <a:cubicBezTo>
                    <a:pt x="217063" y="3039089"/>
                    <a:pt x="294931" y="3121078"/>
                    <a:pt x="405721" y="3153265"/>
                  </a:cubicBezTo>
                  <a:cubicBezTo>
                    <a:pt x="400324" y="3160310"/>
                    <a:pt x="397646" y="3168520"/>
                    <a:pt x="397646" y="3177204"/>
                  </a:cubicBezTo>
                  <a:lnTo>
                    <a:pt x="397646" y="3194256"/>
                  </a:lnTo>
                  <a:cubicBezTo>
                    <a:pt x="397646" y="3224314"/>
                    <a:pt x="429716" y="3248680"/>
                    <a:pt x="469276" y="3248680"/>
                  </a:cubicBezTo>
                  <a:lnTo>
                    <a:pt x="496274" y="3248680"/>
                  </a:lnTo>
                  <a:cubicBezTo>
                    <a:pt x="503831" y="3569617"/>
                    <a:pt x="518631" y="3867052"/>
                    <a:pt x="514761" y="4228323"/>
                  </a:cubicBezTo>
                  <a:lnTo>
                    <a:pt x="577573" y="4091802"/>
                  </a:lnTo>
                  <a:cubicBezTo>
                    <a:pt x="580481" y="3794896"/>
                    <a:pt x="583388" y="3537508"/>
                    <a:pt x="586278" y="3248680"/>
                  </a:cubicBezTo>
                  <a:lnTo>
                    <a:pt x="611834" y="3248680"/>
                  </a:lnTo>
                  <a:cubicBezTo>
                    <a:pt x="651395" y="3248680"/>
                    <a:pt x="683465" y="3224314"/>
                    <a:pt x="683465" y="3194256"/>
                  </a:cubicBezTo>
                  <a:lnTo>
                    <a:pt x="683465" y="3177205"/>
                  </a:lnTo>
                  <a:cubicBezTo>
                    <a:pt x="683465" y="3168518"/>
                    <a:pt x="680787" y="3160307"/>
                    <a:pt x="675388" y="3153262"/>
                  </a:cubicBezTo>
                  <a:cubicBezTo>
                    <a:pt x="786180" y="3121079"/>
                    <a:pt x="864048" y="3039089"/>
                    <a:pt x="864048" y="2943282"/>
                  </a:cubicBezTo>
                  <a:lnTo>
                    <a:pt x="864048" y="737117"/>
                  </a:lnTo>
                  <a:cubicBezTo>
                    <a:pt x="864048" y="736269"/>
                    <a:pt x="864042" y="735422"/>
                    <a:pt x="863712" y="734579"/>
                  </a:cubicBezTo>
                  <a:cubicBezTo>
                    <a:pt x="995786" y="705744"/>
                    <a:pt x="1081111" y="658669"/>
                    <a:pt x="1081111" y="605632"/>
                  </a:cubicBezTo>
                  <a:cubicBezTo>
                    <a:pt x="1081111" y="547115"/>
                    <a:pt x="977246" y="495856"/>
                    <a:pt x="821477" y="468058"/>
                  </a:cubicBezTo>
                  <a:lnTo>
                    <a:pt x="857637" y="271871"/>
                  </a:lnTo>
                  <a:cubicBezTo>
                    <a:pt x="975865" y="244661"/>
                    <a:pt x="1051474" y="201406"/>
                    <a:pt x="1051474" y="152868"/>
                  </a:cubicBezTo>
                  <a:cubicBezTo>
                    <a:pt x="1051474" y="68441"/>
                    <a:pt x="822728" y="0"/>
                    <a:pt x="540555" y="0"/>
                  </a:cubicBezTo>
                  <a:cubicBezTo>
                    <a:pt x="293654" y="0"/>
                    <a:pt x="87658" y="52400"/>
                    <a:pt x="40017" y="12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Rounded Rectangle 17">
              <a:extLst>
                <a:ext uri="{FF2B5EF4-FFF2-40B4-BE49-F238E27FC236}">
                  <a16:creationId xmlns:a16="http://schemas.microsoft.com/office/drawing/2014/main" id="{6B94B2D2-8266-41F5-8364-5F47F1CD6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6866" y="2821406"/>
              <a:ext cx="226262" cy="360000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Oval 21">
              <a:extLst>
                <a:ext uri="{FF2B5EF4-FFF2-40B4-BE49-F238E27FC236}">
                  <a16:creationId xmlns:a16="http://schemas.microsoft.com/office/drawing/2014/main" id="{97FCD430-8257-484B-9F8F-22D7D55C6E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2821406"/>
              <a:ext cx="360000" cy="36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799999" y="306000"/>
                  </a:moveTo>
                  <a:lnTo>
                    <a:pt x="1440000" y="306000"/>
                  </a:lnTo>
                  <a:lnTo>
                    <a:pt x="1440000" y="1308231"/>
                  </a:lnTo>
                  <a:lnTo>
                    <a:pt x="572043" y="807116"/>
                  </a:lnTo>
                  <a:lnTo>
                    <a:pt x="392043" y="1118885"/>
                  </a:lnTo>
                  <a:lnTo>
                    <a:pt x="1260000" y="1620000"/>
                  </a:lnTo>
                  <a:lnTo>
                    <a:pt x="392043" y="2121116"/>
                  </a:lnTo>
                  <a:lnTo>
                    <a:pt x="572043" y="2432885"/>
                  </a:lnTo>
                  <a:lnTo>
                    <a:pt x="1440000" y="1931769"/>
                  </a:lnTo>
                  <a:lnTo>
                    <a:pt x="1440000" y="2934000"/>
                  </a:lnTo>
                  <a:lnTo>
                    <a:pt x="1800000" y="2934000"/>
                  </a:lnTo>
                  <a:lnTo>
                    <a:pt x="1800000" y="1931769"/>
                  </a:lnTo>
                  <a:lnTo>
                    <a:pt x="2667957" y="2432884"/>
                  </a:lnTo>
                  <a:lnTo>
                    <a:pt x="2847957" y="2121116"/>
                  </a:lnTo>
                  <a:lnTo>
                    <a:pt x="1980000" y="1620000"/>
                  </a:lnTo>
                  <a:lnTo>
                    <a:pt x="2847958" y="1118885"/>
                  </a:lnTo>
                  <a:lnTo>
                    <a:pt x="2667957" y="807116"/>
                  </a:lnTo>
                  <a:lnTo>
                    <a:pt x="1800000" y="1308231"/>
                  </a:ln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Oval 25">
              <a:extLst>
                <a:ext uri="{FF2B5EF4-FFF2-40B4-BE49-F238E27FC236}">
                  <a16:creationId xmlns:a16="http://schemas.microsoft.com/office/drawing/2014/main" id="{662B9A10-B959-4031-98B4-3EA3760E7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79872" y="2821406"/>
              <a:ext cx="359510" cy="360000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Block Arc 20">
              <a:extLst>
                <a:ext uri="{FF2B5EF4-FFF2-40B4-BE49-F238E27FC236}">
                  <a16:creationId xmlns:a16="http://schemas.microsoft.com/office/drawing/2014/main" id="{442BD419-0F67-4BAB-976B-E90CC1C4AEC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296578" y="3571534"/>
              <a:ext cx="332010" cy="360000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6237B46C-EE2F-45F5-A452-AEF5853F7D2C}"/>
                </a:ext>
              </a:extLst>
            </p:cNvPr>
            <p:cNvSpPr/>
            <p:nvPr/>
          </p:nvSpPr>
          <p:spPr>
            <a:xfrm rot="10800000">
              <a:off x="6614789" y="3560896"/>
              <a:ext cx="217507" cy="353911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DFB5373-0015-4A31-8F01-1597E404815D}"/>
                </a:ext>
              </a:extLst>
            </p:cNvPr>
            <p:cNvSpPr/>
            <p:nvPr/>
          </p:nvSpPr>
          <p:spPr>
            <a:xfrm>
              <a:off x="5437664" y="3655251"/>
              <a:ext cx="343751" cy="192566"/>
            </a:xfrm>
            <a:custGeom>
              <a:avLst/>
              <a:gdLst/>
              <a:ahLst/>
              <a:cxnLst/>
              <a:rect l="l" t="t" r="r" b="b"/>
              <a:pathLst>
                <a:path w="4560938" h="2554996">
                  <a:moveTo>
                    <a:pt x="2315585" y="1351978"/>
                  </a:moveTo>
                  <a:lnTo>
                    <a:pt x="2315585" y="1608128"/>
                  </a:lnTo>
                  <a:cubicBezTo>
                    <a:pt x="2332000" y="1604085"/>
                    <a:pt x="2347685" y="1596777"/>
                    <a:pt x="2361832" y="1586519"/>
                  </a:cubicBezTo>
                  <a:cubicBezTo>
                    <a:pt x="2403345" y="1556419"/>
                    <a:pt x="2424829" y="1505846"/>
                    <a:pt x="2417675" y="1455070"/>
                  </a:cubicBezTo>
                  <a:cubicBezTo>
                    <a:pt x="2409025" y="1388817"/>
                    <a:pt x="2368208" y="1366470"/>
                    <a:pt x="2315585" y="1351978"/>
                  </a:cubicBezTo>
                  <a:close/>
                  <a:moveTo>
                    <a:pt x="3612086" y="989467"/>
                  </a:moveTo>
                  <a:cubicBezTo>
                    <a:pt x="3453010" y="989467"/>
                    <a:pt x="3324054" y="1118423"/>
                    <a:pt x="3324054" y="1277499"/>
                  </a:cubicBezTo>
                  <a:cubicBezTo>
                    <a:pt x="3324054" y="1436575"/>
                    <a:pt x="3453010" y="1565531"/>
                    <a:pt x="3612086" y="1565531"/>
                  </a:cubicBezTo>
                  <a:cubicBezTo>
                    <a:pt x="3771162" y="1565531"/>
                    <a:pt x="3900118" y="1436575"/>
                    <a:pt x="3900118" y="1277499"/>
                  </a:cubicBezTo>
                  <a:cubicBezTo>
                    <a:pt x="3900118" y="1118423"/>
                    <a:pt x="3771162" y="989467"/>
                    <a:pt x="3612086" y="989467"/>
                  </a:cubicBezTo>
                  <a:close/>
                  <a:moveTo>
                    <a:pt x="948854" y="989467"/>
                  </a:moveTo>
                  <a:cubicBezTo>
                    <a:pt x="789778" y="989467"/>
                    <a:pt x="660822" y="1118423"/>
                    <a:pt x="660822" y="1277499"/>
                  </a:cubicBezTo>
                  <a:cubicBezTo>
                    <a:pt x="660822" y="1436575"/>
                    <a:pt x="789778" y="1565531"/>
                    <a:pt x="948854" y="1565531"/>
                  </a:cubicBezTo>
                  <a:cubicBezTo>
                    <a:pt x="1107930" y="1565531"/>
                    <a:pt x="1236886" y="1436575"/>
                    <a:pt x="1236886" y="1277499"/>
                  </a:cubicBezTo>
                  <a:cubicBezTo>
                    <a:pt x="1236886" y="1118423"/>
                    <a:pt x="1107930" y="989467"/>
                    <a:pt x="948854" y="989467"/>
                  </a:cubicBezTo>
                  <a:close/>
                  <a:moveTo>
                    <a:pt x="2247651" y="946230"/>
                  </a:moveTo>
                  <a:cubicBezTo>
                    <a:pt x="2230469" y="950266"/>
                    <a:pt x="2214012" y="957763"/>
                    <a:pt x="2199233" y="968479"/>
                  </a:cubicBezTo>
                  <a:cubicBezTo>
                    <a:pt x="2157721" y="998579"/>
                    <a:pt x="2136236" y="1049152"/>
                    <a:pt x="2143390" y="1099928"/>
                  </a:cubicBezTo>
                  <a:cubicBezTo>
                    <a:pt x="2157154" y="1167662"/>
                    <a:pt x="2197550" y="1197656"/>
                    <a:pt x="2247651" y="1217102"/>
                  </a:cubicBezTo>
                  <a:close/>
                  <a:moveTo>
                    <a:pt x="2247651" y="785264"/>
                  </a:moveTo>
                  <a:lnTo>
                    <a:pt x="2315585" y="785264"/>
                  </a:lnTo>
                  <a:lnTo>
                    <a:pt x="2315585" y="832380"/>
                  </a:lnTo>
                  <a:cubicBezTo>
                    <a:pt x="2341411" y="835890"/>
                    <a:pt x="2366862" y="843587"/>
                    <a:pt x="2390991" y="855423"/>
                  </a:cubicBezTo>
                  <a:cubicBezTo>
                    <a:pt x="2474360" y="896319"/>
                    <a:pt x="2528313" y="979930"/>
                    <a:pt x="2531223" y="1072743"/>
                  </a:cubicBezTo>
                  <a:lnTo>
                    <a:pt x="2418963" y="1076264"/>
                  </a:lnTo>
                  <a:cubicBezTo>
                    <a:pt x="2417356" y="1025012"/>
                    <a:pt x="2387564" y="978842"/>
                    <a:pt x="2341528" y="956260"/>
                  </a:cubicBezTo>
                  <a:cubicBezTo>
                    <a:pt x="2333151" y="952151"/>
                    <a:pt x="2324486" y="948946"/>
                    <a:pt x="2315585" y="946938"/>
                  </a:cubicBezTo>
                  <a:lnTo>
                    <a:pt x="2315585" y="1239083"/>
                  </a:lnTo>
                  <a:cubicBezTo>
                    <a:pt x="2404308" y="1264638"/>
                    <a:pt x="2499083" y="1293869"/>
                    <a:pt x="2528899" y="1441205"/>
                  </a:cubicBezTo>
                  <a:cubicBezTo>
                    <a:pt x="2541347" y="1532528"/>
                    <a:pt x="2502457" y="1623287"/>
                    <a:pt x="2427762" y="1677447"/>
                  </a:cubicBezTo>
                  <a:cubicBezTo>
                    <a:pt x="2394006" y="1701923"/>
                    <a:pt x="2355419" y="1717125"/>
                    <a:pt x="2315585" y="1722661"/>
                  </a:cubicBezTo>
                  <a:lnTo>
                    <a:pt x="2315585" y="1769734"/>
                  </a:lnTo>
                  <a:lnTo>
                    <a:pt x="2247651" y="1769734"/>
                  </a:lnTo>
                  <a:lnTo>
                    <a:pt x="2247651" y="1722944"/>
                  </a:lnTo>
                  <a:cubicBezTo>
                    <a:pt x="2221084" y="1719537"/>
                    <a:pt x="2194881" y="1711743"/>
                    <a:pt x="2170074" y="1699575"/>
                  </a:cubicBezTo>
                  <a:cubicBezTo>
                    <a:pt x="2086705" y="1658679"/>
                    <a:pt x="2032752" y="1575069"/>
                    <a:pt x="2029842" y="1482255"/>
                  </a:cubicBezTo>
                  <a:lnTo>
                    <a:pt x="2142102" y="1478734"/>
                  </a:lnTo>
                  <a:cubicBezTo>
                    <a:pt x="2143709" y="1529986"/>
                    <a:pt x="2173501" y="1576156"/>
                    <a:pt x="2219537" y="1598738"/>
                  </a:cubicBezTo>
                  <a:cubicBezTo>
                    <a:pt x="2228602" y="1603184"/>
                    <a:pt x="2238004" y="1606573"/>
                    <a:pt x="2247651" y="1608616"/>
                  </a:cubicBezTo>
                  <a:lnTo>
                    <a:pt x="2247651" y="1335176"/>
                  </a:lnTo>
                  <a:cubicBezTo>
                    <a:pt x="2162261" y="1314127"/>
                    <a:pt x="2069489" y="1278142"/>
                    <a:pt x="2032173" y="1115597"/>
                  </a:cubicBezTo>
                  <a:cubicBezTo>
                    <a:pt x="2019217" y="1023646"/>
                    <a:pt x="2058125" y="932061"/>
                    <a:pt x="2133303" y="877552"/>
                  </a:cubicBezTo>
                  <a:cubicBezTo>
                    <a:pt x="2167670" y="852632"/>
                    <a:pt x="2207046" y="837325"/>
                    <a:pt x="2247651" y="832077"/>
                  </a:cubicBezTo>
                  <a:close/>
                  <a:moveTo>
                    <a:pt x="2280470" y="617534"/>
                  </a:moveTo>
                  <a:cubicBezTo>
                    <a:pt x="1915981" y="617534"/>
                    <a:pt x="1620504" y="913011"/>
                    <a:pt x="1620504" y="1277500"/>
                  </a:cubicBezTo>
                  <a:cubicBezTo>
                    <a:pt x="1620504" y="1641989"/>
                    <a:pt x="1915981" y="1937466"/>
                    <a:pt x="2280470" y="1937466"/>
                  </a:cubicBezTo>
                  <a:cubicBezTo>
                    <a:pt x="2644959" y="1937466"/>
                    <a:pt x="2940436" y="1641989"/>
                    <a:pt x="2940436" y="1277500"/>
                  </a:cubicBezTo>
                  <a:cubicBezTo>
                    <a:pt x="2940436" y="913011"/>
                    <a:pt x="2644959" y="617534"/>
                    <a:pt x="2280470" y="617534"/>
                  </a:cubicBezTo>
                  <a:close/>
                  <a:moveTo>
                    <a:pt x="284505" y="265281"/>
                  </a:moveTo>
                  <a:lnTo>
                    <a:pt x="4276434" y="265281"/>
                  </a:lnTo>
                  <a:lnTo>
                    <a:pt x="4276434" y="2289716"/>
                  </a:lnTo>
                  <a:lnTo>
                    <a:pt x="284505" y="2289716"/>
                  </a:lnTo>
                  <a:close/>
                  <a:moveTo>
                    <a:pt x="180344" y="148161"/>
                  </a:moveTo>
                  <a:lnTo>
                    <a:pt x="180344" y="2406836"/>
                  </a:lnTo>
                  <a:lnTo>
                    <a:pt x="4380595" y="2406836"/>
                  </a:lnTo>
                  <a:lnTo>
                    <a:pt x="4380595" y="148161"/>
                  </a:lnTo>
                  <a:close/>
                  <a:moveTo>
                    <a:pt x="0" y="0"/>
                  </a:moveTo>
                  <a:lnTo>
                    <a:pt x="4560938" y="0"/>
                  </a:lnTo>
                  <a:lnTo>
                    <a:pt x="4560938" y="2554996"/>
                  </a:lnTo>
                  <a:lnTo>
                    <a:pt x="0" y="25549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Round Same Side Corner Rectangle 8">
              <a:extLst>
                <a:ext uri="{FF2B5EF4-FFF2-40B4-BE49-F238E27FC236}">
                  <a16:creationId xmlns:a16="http://schemas.microsoft.com/office/drawing/2014/main" id="{E4451B41-2F0A-4F98-8F16-0D0192492445}"/>
                </a:ext>
              </a:extLst>
            </p:cNvPr>
            <p:cNvSpPr/>
            <p:nvPr/>
          </p:nvSpPr>
          <p:spPr>
            <a:xfrm>
              <a:off x="8212501" y="3588603"/>
              <a:ext cx="354992" cy="355536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7112464" y="4219259"/>
              <a:ext cx="367987" cy="34655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Isosceles Triangle 5">
              <a:extLst>
                <a:ext uri="{FF2B5EF4-FFF2-40B4-BE49-F238E27FC236}">
                  <a16:creationId xmlns:a16="http://schemas.microsoft.com/office/drawing/2014/main" id="{C90FA9E7-BC2A-492A-9790-9857E5ADE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854" y="3614352"/>
              <a:ext cx="274662" cy="274365"/>
            </a:xfrm>
            <a:custGeom>
              <a:avLst/>
              <a:gdLst/>
              <a:ahLst/>
              <a:cxnLst/>
              <a:rect l="l" t="t" r="r" b="b"/>
              <a:pathLst>
                <a:path w="3229104" h="3225610">
                  <a:moveTo>
                    <a:pt x="2311104" y="907633"/>
                  </a:moveTo>
                  <a:lnTo>
                    <a:pt x="3229104" y="907633"/>
                  </a:lnTo>
                  <a:lnTo>
                    <a:pt x="1769979" y="3097491"/>
                  </a:lnTo>
                  <a:close/>
                  <a:moveTo>
                    <a:pt x="823" y="907633"/>
                  </a:moveTo>
                  <a:lnTo>
                    <a:pt x="918823" y="907633"/>
                  </a:lnTo>
                  <a:lnTo>
                    <a:pt x="1498048" y="3135591"/>
                  </a:lnTo>
                  <a:close/>
                  <a:moveTo>
                    <a:pt x="1036980" y="907632"/>
                  </a:moveTo>
                  <a:lnTo>
                    <a:pt x="2192122" y="907632"/>
                  </a:lnTo>
                  <a:lnTo>
                    <a:pt x="1614551" y="3225610"/>
                  </a:lnTo>
                  <a:close/>
                  <a:moveTo>
                    <a:pt x="2769693" y="0"/>
                  </a:moveTo>
                  <a:lnTo>
                    <a:pt x="3229104" y="792088"/>
                  </a:lnTo>
                  <a:lnTo>
                    <a:pt x="2310282" y="792088"/>
                  </a:lnTo>
                  <a:close/>
                  <a:moveTo>
                    <a:pt x="1732713" y="0"/>
                  </a:moveTo>
                  <a:lnTo>
                    <a:pt x="2651535" y="0"/>
                  </a:lnTo>
                  <a:lnTo>
                    <a:pt x="2192124" y="792088"/>
                  </a:lnTo>
                  <a:close/>
                  <a:moveTo>
                    <a:pt x="1614553" y="0"/>
                  </a:moveTo>
                  <a:lnTo>
                    <a:pt x="2073964" y="792088"/>
                  </a:lnTo>
                  <a:lnTo>
                    <a:pt x="1155142" y="792088"/>
                  </a:lnTo>
                  <a:close/>
                  <a:moveTo>
                    <a:pt x="577571" y="0"/>
                  </a:moveTo>
                  <a:lnTo>
                    <a:pt x="1496393" y="0"/>
                  </a:lnTo>
                  <a:lnTo>
                    <a:pt x="1036982" y="792088"/>
                  </a:lnTo>
                  <a:close/>
                  <a:moveTo>
                    <a:pt x="459411" y="0"/>
                  </a:moveTo>
                  <a:lnTo>
                    <a:pt x="918822" y="792088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Trapezoid 22">
              <a:extLst>
                <a:ext uri="{FF2B5EF4-FFF2-40B4-BE49-F238E27FC236}">
                  <a16:creationId xmlns:a16="http://schemas.microsoft.com/office/drawing/2014/main" id="{D2EC6B0A-E896-40D9-B4A8-1556019F6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9736" y="3659965"/>
              <a:ext cx="360000" cy="183139"/>
            </a:xfrm>
            <a:custGeom>
              <a:avLst/>
              <a:gdLst/>
              <a:ahLst/>
              <a:cxnLst/>
              <a:rect l="l" t="t" r="r" b="b"/>
              <a:pathLst>
                <a:path w="3261500" h="1659188">
                  <a:moveTo>
                    <a:pt x="121102" y="1436888"/>
                  </a:moveTo>
                  <a:lnTo>
                    <a:pt x="3045452" y="1436888"/>
                  </a:lnTo>
                  <a:cubicBezTo>
                    <a:pt x="3001437" y="1508238"/>
                    <a:pt x="2956882" y="1580993"/>
                    <a:pt x="2918729" y="1659188"/>
                  </a:cubicBezTo>
                  <a:lnTo>
                    <a:pt x="202648" y="1659188"/>
                  </a:lnTo>
                  <a:cubicBezTo>
                    <a:pt x="188127" y="1585004"/>
                    <a:pt x="156049" y="1510828"/>
                    <a:pt x="121102" y="1436888"/>
                  </a:cubicBezTo>
                  <a:close/>
                  <a:moveTo>
                    <a:pt x="2814967" y="1119413"/>
                  </a:moveTo>
                  <a:lnTo>
                    <a:pt x="2814967" y="1227413"/>
                  </a:lnTo>
                  <a:lnTo>
                    <a:pt x="2922967" y="1227413"/>
                  </a:lnTo>
                  <a:lnTo>
                    <a:pt x="2922967" y="1119413"/>
                  </a:lnTo>
                  <a:close/>
                  <a:moveTo>
                    <a:pt x="2600074" y="1119413"/>
                  </a:moveTo>
                  <a:lnTo>
                    <a:pt x="2600074" y="1227413"/>
                  </a:lnTo>
                  <a:lnTo>
                    <a:pt x="2708074" y="1227413"/>
                  </a:lnTo>
                  <a:lnTo>
                    <a:pt x="2708074" y="1119413"/>
                  </a:lnTo>
                  <a:close/>
                  <a:moveTo>
                    <a:pt x="2385182" y="1119413"/>
                  </a:moveTo>
                  <a:lnTo>
                    <a:pt x="2385182" y="1227413"/>
                  </a:lnTo>
                  <a:lnTo>
                    <a:pt x="2493182" y="1227413"/>
                  </a:lnTo>
                  <a:lnTo>
                    <a:pt x="2493182" y="1119413"/>
                  </a:lnTo>
                  <a:close/>
                  <a:moveTo>
                    <a:pt x="1716569" y="1119413"/>
                  </a:moveTo>
                  <a:lnTo>
                    <a:pt x="1716569" y="1227413"/>
                  </a:lnTo>
                  <a:lnTo>
                    <a:pt x="1824569" y="1227413"/>
                  </a:lnTo>
                  <a:lnTo>
                    <a:pt x="1824569" y="1119413"/>
                  </a:lnTo>
                  <a:close/>
                  <a:moveTo>
                    <a:pt x="1501676" y="1119413"/>
                  </a:moveTo>
                  <a:lnTo>
                    <a:pt x="1501676" y="1227413"/>
                  </a:lnTo>
                  <a:lnTo>
                    <a:pt x="1609676" y="1227413"/>
                  </a:lnTo>
                  <a:lnTo>
                    <a:pt x="1609676" y="1119413"/>
                  </a:lnTo>
                  <a:close/>
                  <a:moveTo>
                    <a:pt x="1286784" y="1119413"/>
                  </a:moveTo>
                  <a:lnTo>
                    <a:pt x="1286784" y="1227413"/>
                  </a:lnTo>
                  <a:lnTo>
                    <a:pt x="1394784" y="1227413"/>
                  </a:lnTo>
                  <a:lnTo>
                    <a:pt x="1394784" y="1119413"/>
                  </a:lnTo>
                  <a:close/>
                  <a:moveTo>
                    <a:pt x="1071892" y="1119413"/>
                  </a:moveTo>
                  <a:lnTo>
                    <a:pt x="1071892" y="1227413"/>
                  </a:lnTo>
                  <a:lnTo>
                    <a:pt x="1179892" y="1227413"/>
                  </a:lnTo>
                  <a:lnTo>
                    <a:pt x="1179892" y="1119413"/>
                  </a:lnTo>
                  <a:close/>
                  <a:moveTo>
                    <a:pt x="857000" y="1119413"/>
                  </a:moveTo>
                  <a:lnTo>
                    <a:pt x="857000" y="1227413"/>
                  </a:lnTo>
                  <a:lnTo>
                    <a:pt x="965000" y="1227413"/>
                  </a:lnTo>
                  <a:lnTo>
                    <a:pt x="965000" y="1119413"/>
                  </a:lnTo>
                  <a:close/>
                  <a:moveTo>
                    <a:pt x="642108" y="1119413"/>
                  </a:moveTo>
                  <a:lnTo>
                    <a:pt x="642108" y="1227413"/>
                  </a:lnTo>
                  <a:lnTo>
                    <a:pt x="750108" y="1227413"/>
                  </a:lnTo>
                  <a:lnTo>
                    <a:pt x="750108" y="1119413"/>
                  </a:lnTo>
                  <a:close/>
                  <a:moveTo>
                    <a:pt x="427216" y="1119413"/>
                  </a:moveTo>
                  <a:lnTo>
                    <a:pt x="427216" y="1227413"/>
                  </a:lnTo>
                  <a:lnTo>
                    <a:pt x="535216" y="1227413"/>
                  </a:lnTo>
                  <a:lnTo>
                    <a:pt x="535216" y="1119413"/>
                  </a:lnTo>
                  <a:close/>
                  <a:moveTo>
                    <a:pt x="356387" y="794045"/>
                  </a:moveTo>
                  <a:lnTo>
                    <a:pt x="310667" y="896924"/>
                  </a:lnTo>
                  <a:lnTo>
                    <a:pt x="2620886" y="908354"/>
                  </a:lnTo>
                  <a:lnTo>
                    <a:pt x="2540130" y="801665"/>
                  </a:lnTo>
                  <a:close/>
                  <a:moveTo>
                    <a:pt x="382676" y="631248"/>
                  </a:moveTo>
                  <a:lnTo>
                    <a:pt x="363625" y="730317"/>
                  </a:lnTo>
                  <a:lnTo>
                    <a:pt x="2492522" y="737937"/>
                  </a:lnTo>
                  <a:lnTo>
                    <a:pt x="2418771" y="631248"/>
                  </a:lnTo>
                  <a:close/>
                  <a:moveTo>
                    <a:pt x="1756650" y="318899"/>
                  </a:moveTo>
                  <a:lnTo>
                    <a:pt x="1756650" y="477608"/>
                  </a:lnTo>
                  <a:lnTo>
                    <a:pt x="1900650" y="477608"/>
                  </a:lnTo>
                  <a:lnTo>
                    <a:pt x="1900650" y="318899"/>
                  </a:lnTo>
                  <a:close/>
                  <a:moveTo>
                    <a:pt x="1470038" y="318899"/>
                  </a:moveTo>
                  <a:lnTo>
                    <a:pt x="1470038" y="477608"/>
                  </a:lnTo>
                  <a:lnTo>
                    <a:pt x="1614038" y="477608"/>
                  </a:lnTo>
                  <a:lnTo>
                    <a:pt x="1614038" y="318899"/>
                  </a:lnTo>
                  <a:close/>
                  <a:moveTo>
                    <a:pt x="1183427" y="318899"/>
                  </a:moveTo>
                  <a:lnTo>
                    <a:pt x="1183427" y="477608"/>
                  </a:lnTo>
                  <a:lnTo>
                    <a:pt x="1327427" y="477608"/>
                  </a:lnTo>
                  <a:lnTo>
                    <a:pt x="1327427" y="318899"/>
                  </a:lnTo>
                  <a:close/>
                  <a:moveTo>
                    <a:pt x="896816" y="318899"/>
                  </a:moveTo>
                  <a:lnTo>
                    <a:pt x="896816" y="477608"/>
                  </a:lnTo>
                  <a:lnTo>
                    <a:pt x="1040816" y="477608"/>
                  </a:lnTo>
                  <a:lnTo>
                    <a:pt x="1040816" y="318899"/>
                  </a:lnTo>
                  <a:close/>
                  <a:moveTo>
                    <a:pt x="1190618" y="0"/>
                  </a:moveTo>
                  <a:lnTo>
                    <a:pt x="1271830" y="0"/>
                  </a:lnTo>
                  <a:lnTo>
                    <a:pt x="1308266" y="193836"/>
                  </a:lnTo>
                  <a:lnTo>
                    <a:pt x="1977660" y="193836"/>
                  </a:lnTo>
                  <a:lnTo>
                    <a:pt x="2138144" y="525639"/>
                  </a:lnTo>
                  <a:lnTo>
                    <a:pt x="2421400" y="525639"/>
                  </a:lnTo>
                  <a:lnTo>
                    <a:pt x="2750195" y="950920"/>
                  </a:lnTo>
                  <a:lnTo>
                    <a:pt x="3261500" y="937238"/>
                  </a:lnTo>
                  <a:cubicBezTo>
                    <a:pt x="3244841" y="1097170"/>
                    <a:pt x="3172191" y="1230845"/>
                    <a:pt x="3089450" y="1364888"/>
                  </a:cubicBezTo>
                  <a:lnTo>
                    <a:pt x="88044" y="1364888"/>
                  </a:lnTo>
                  <a:cubicBezTo>
                    <a:pt x="35437" y="1251413"/>
                    <a:pt x="-11245" y="1137942"/>
                    <a:pt x="2399" y="1024450"/>
                  </a:cubicBezTo>
                  <a:lnTo>
                    <a:pt x="197767" y="1019222"/>
                  </a:lnTo>
                  <a:lnTo>
                    <a:pt x="321162" y="525639"/>
                  </a:lnTo>
                  <a:lnTo>
                    <a:pt x="681951" y="525639"/>
                  </a:lnTo>
                  <a:lnTo>
                    <a:pt x="764901" y="193836"/>
                  </a:lnTo>
                  <a:lnTo>
                    <a:pt x="930048" y="193836"/>
                  </a:lnTo>
                  <a:lnTo>
                    <a:pt x="966373" y="588"/>
                  </a:lnTo>
                  <a:lnTo>
                    <a:pt x="1047585" y="588"/>
                  </a:lnTo>
                  <a:lnTo>
                    <a:pt x="1083910" y="193836"/>
                  </a:lnTo>
                  <a:lnTo>
                    <a:pt x="1154183" y="1938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Rounded Rectangle 20">
              <a:extLst>
                <a:ext uri="{FF2B5EF4-FFF2-40B4-BE49-F238E27FC236}">
                  <a16:creationId xmlns:a16="http://schemas.microsoft.com/office/drawing/2014/main" id="{B5A75B4D-CA52-4F78-AC74-CB42B7BD2898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692804" y="3571534"/>
              <a:ext cx="333647" cy="360000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Trapezoid 28">
              <a:extLst>
                <a:ext uri="{FF2B5EF4-FFF2-40B4-BE49-F238E27FC236}">
                  <a16:creationId xmlns:a16="http://schemas.microsoft.com/office/drawing/2014/main" id="{013F6F7D-652C-40EF-B339-66A172676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8542" y="3571534"/>
              <a:ext cx="297055" cy="360000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Rounded Rectangle 2">
              <a:extLst>
                <a:ext uri="{FF2B5EF4-FFF2-40B4-BE49-F238E27FC236}">
                  <a16:creationId xmlns:a16="http://schemas.microsoft.com/office/drawing/2014/main" id="{2CB3F902-7F51-468E-928D-DF8ED92CA432}"/>
                </a:ext>
              </a:extLst>
            </p:cNvPr>
            <p:cNvSpPr/>
            <p:nvPr/>
          </p:nvSpPr>
          <p:spPr>
            <a:xfrm>
              <a:off x="4286165" y="4223696"/>
              <a:ext cx="352834" cy="352834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Rounded Rectangle 8">
              <a:extLst>
                <a:ext uri="{FF2B5EF4-FFF2-40B4-BE49-F238E27FC236}">
                  <a16:creationId xmlns:a16="http://schemas.microsoft.com/office/drawing/2014/main" id="{CF999092-51D0-4040-A441-EE93FB3BE0AB}"/>
                </a:ext>
              </a:extLst>
            </p:cNvPr>
            <p:cNvSpPr/>
            <p:nvPr/>
          </p:nvSpPr>
          <p:spPr>
            <a:xfrm>
              <a:off x="3710633" y="4223696"/>
              <a:ext cx="352873" cy="352834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Rounded Rectangle 2">
              <a:extLst>
                <a:ext uri="{FF2B5EF4-FFF2-40B4-BE49-F238E27FC236}">
                  <a16:creationId xmlns:a16="http://schemas.microsoft.com/office/drawing/2014/main" id="{5394194E-40CF-4800-82F4-DA12261F9012}"/>
                </a:ext>
              </a:extLst>
            </p:cNvPr>
            <p:cNvSpPr/>
            <p:nvPr/>
          </p:nvSpPr>
          <p:spPr>
            <a:xfrm>
              <a:off x="5433122" y="4223696"/>
              <a:ext cx="352834" cy="352834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Rounded Rectangle 3">
              <a:extLst>
                <a:ext uri="{FF2B5EF4-FFF2-40B4-BE49-F238E27FC236}">
                  <a16:creationId xmlns:a16="http://schemas.microsoft.com/office/drawing/2014/main" id="{C2FE4DD9-BD0F-42FA-8558-1E2788EAC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5565" y="4223696"/>
              <a:ext cx="352834" cy="352834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Rounded Rectangle 10">
              <a:extLst>
                <a:ext uri="{FF2B5EF4-FFF2-40B4-BE49-F238E27FC236}">
                  <a16:creationId xmlns:a16="http://schemas.microsoft.com/office/drawing/2014/main" id="{798E328E-1056-4BD6-8D0A-FEC675AE6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1140" y="4216530"/>
              <a:ext cx="354091" cy="360000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Block Arc 6">
              <a:extLst>
                <a:ext uri="{FF2B5EF4-FFF2-40B4-BE49-F238E27FC236}">
                  <a16:creationId xmlns:a16="http://schemas.microsoft.com/office/drawing/2014/main" id="{62965521-2EFF-4BE9-866C-3D9369FA5C74}"/>
                </a:ext>
              </a:extLst>
            </p:cNvPr>
            <p:cNvSpPr/>
            <p:nvPr/>
          </p:nvSpPr>
          <p:spPr>
            <a:xfrm>
              <a:off x="6557572" y="4241324"/>
              <a:ext cx="331940" cy="335206"/>
            </a:xfrm>
            <a:custGeom>
              <a:avLst/>
              <a:gdLst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151233"/>
                <a:gd name="connsiteY0" fmla="*/ 2175617 h 3221116"/>
                <a:gd name="connsiteX1" fmla="*/ 2658205 w 3151233"/>
                <a:gd name="connsiteY1" fmla="*/ 2178566 h 3221116"/>
                <a:gd name="connsiteX2" fmla="*/ 2664630 w 3151233"/>
                <a:gd name="connsiteY2" fmla="*/ 2175617 h 3221116"/>
                <a:gd name="connsiteX3" fmla="*/ 1477043 w 3151233"/>
                <a:gd name="connsiteY3" fmla="*/ 1144372 h 3221116"/>
                <a:gd name="connsiteX4" fmla="*/ 1409070 w 3151233"/>
                <a:gd name="connsiteY4" fmla="*/ 1159393 h 3221116"/>
                <a:gd name="connsiteX5" fmla="*/ 1152384 w 3151233"/>
                <a:gd name="connsiteY5" fmla="*/ 1703728 h 3221116"/>
                <a:gd name="connsiteX6" fmla="*/ 1514013 w 3151233"/>
                <a:gd name="connsiteY6" fmla="*/ 2152290 h 3221116"/>
                <a:gd name="connsiteX7" fmla="*/ 1850815 w 3151233"/>
                <a:gd name="connsiteY7" fmla="*/ 1654259 h 3221116"/>
                <a:gd name="connsiteX8" fmla="*/ 1830467 w 3151233"/>
                <a:gd name="connsiteY8" fmla="*/ 1515986 h 3221116"/>
                <a:gd name="connsiteX9" fmla="*/ 1477043 w 3151233"/>
                <a:gd name="connsiteY9" fmla="*/ 1144372 h 3221116"/>
                <a:gd name="connsiteX10" fmla="*/ 1651152 w 3151233"/>
                <a:gd name="connsiteY10" fmla="*/ 501 h 3221116"/>
                <a:gd name="connsiteX11" fmla="*/ 2580395 w 3151233"/>
                <a:gd name="connsiteY11" fmla="*/ 324821 h 3221116"/>
                <a:gd name="connsiteX12" fmla="*/ 3030464 w 3151233"/>
                <a:gd name="connsiteY12" fmla="*/ 2249544 h 3221116"/>
                <a:gd name="connsiteX13" fmla="*/ 2585849 w 3151233"/>
                <a:gd name="connsiteY13" fmla="*/ 2588887 h 3221116"/>
                <a:gd name="connsiteX14" fmla="*/ 1973374 w 3151233"/>
                <a:gd name="connsiteY14" fmla="*/ 2195096 h 3221116"/>
                <a:gd name="connsiteX15" fmla="*/ 1390827 w 3151233"/>
                <a:gd name="connsiteY15" fmla="*/ 2527630 h 3221116"/>
                <a:gd name="connsiteX16" fmla="*/ 783896 w 3151233"/>
                <a:gd name="connsiteY16" fmla="*/ 1665044 h 3221116"/>
                <a:gd name="connsiteX17" fmla="*/ 1268509 w 3151233"/>
                <a:gd name="connsiteY17" fmla="*/ 819983 h 3221116"/>
                <a:gd name="connsiteX18" fmla="*/ 1328805 w 3151233"/>
                <a:gd name="connsiteY18" fmla="*/ 807930 h 3221116"/>
                <a:gd name="connsiteX19" fmla="*/ 1390827 w 3151233"/>
                <a:gd name="connsiteY19" fmla="*/ 802457 h 3221116"/>
                <a:gd name="connsiteX20" fmla="*/ 1462242 w 3151233"/>
                <a:gd name="connsiteY20" fmla="*/ 801708 h 3221116"/>
                <a:gd name="connsiteX21" fmla="*/ 1956122 w 3151233"/>
                <a:gd name="connsiteY21" fmla="*/ 1110076 h 3221116"/>
                <a:gd name="connsiteX22" fmla="*/ 1973374 w 3151233"/>
                <a:gd name="connsiteY22" fmla="*/ 875315 h 3221116"/>
                <a:gd name="connsiteX23" fmla="*/ 2333414 w 3151233"/>
                <a:gd name="connsiteY23" fmla="*/ 875315 h 3221116"/>
                <a:gd name="connsiteX24" fmla="*/ 2324788 w 3151233"/>
                <a:gd name="connsiteY24" fmla="*/ 2054049 h 3221116"/>
                <a:gd name="connsiteX25" fmla="*/ 2661746 w 3151233"/>
                <a:gd name="connsiteY25" fmla="*/ 2179658 h 3221116"/>
                <a:gd name="connsiteX26" fmla="*/ 2691046 w 3151233"/>
                <a:gd name="connsiteY26" fmla="*/ 2188689 h 3221116"/>
                <a:gd name="connsiteX27" fmla="*/ 2667011 w 3151233"/>
                <a:gd name="connsiteY27" fmla="*/ 2175828 h 3221116"/>
                <a:gd name="connsiteX28" fmla="*/ 2332141 w 3151233"/>
                <a:gd name="connsiteY28" fmla="*/ 653899 h 3221116"/>
                <a:gd name="connsiteX29" fmla="*/ 776764 w 3151233"/>
                <a:gd name="connsiteY29" fmla="*/ 749845 h 3221116"/>
                <a:gd name="connsiteX30" fmla="*/ 631487 w 3151233"/>
                <a:gd name="connsiteY30" fmla="*/ 2301392 h 3221116"/>
                <a:gd name="connsiteX31" fmla="*/ 2142017 w 3151233"/>
                <a:gd name="connsiteY31" fmla="*/ 2684410 h 3221116"/>
                <a:gd name="connsiteX32" fmla="*/ 2324866 w 3151233"/>
                <a:gd name="connsiteY32" fmla="*/ 3053856 h 3221116"/>
                <a:gd name="connsiteX33" fmla="*/ 294693 w 3151233"/>
                <a:gd name="connsiteY33" fmla="*/ 2539075 h 3221116"/>
                <a:gd name="connsiteX34" fmla="*/ 489947 w 3151233"/>
                <a:gd name="connsiteY34" fmla="*/ 453774 h 3221116"/>
                <a:gd name="connsiteX35" fmla="*/ 1651152 w 3151233"/>
                <a:gd name="connsiteY35" fmla="*/ 501 h 3221116"/>
                <a:gd name="connsiteX0" fmla="*/ 2664630 w 3161851"/>
                <a:gd name="connsiteY0" fmla="*/ 2175617 h 3221116"/>
                <a:gd name="connsiteX1" fmla="*/ 2658205 w 3161851"/>
                <a:gd name="connsiteY1" fmla="*/ 2178566 h 3221116"/>
                <a:gd name="connsiteX2" fmla="*/ 2664630 w 3161851"/>
                <a:gd name="connsiteY2" fmla="*/ 2175617 h 3221116"/>
                <a:gd name="connsiteX3" fmla="*/ 1477043 w 3161851"/>
                <a:gd name="connsiteY3" fmla="*/ 1144372 h 3221116"/>
                <a:gd name="connsiteX4" fmla="*/ 1409070 w 3161851"/>
                <a:gd name="connsiteY4" fmla="*/ 1159393 h 3221116"/>
                <a:gd name="connsiteX5" fmla="*/ 1152384 w 3161851"/>
                <a:gd name="connsiteY5" fmla="*/ 1703728 h 3221116"/>
                <a:gd name="connsiteX6" fmla="*/ 1514013 w 3161851"/>
                <a:gd name="connsiteY6" fmla="*/ 2152290 h 3221116"/>
                <a:gd name="connsiteX7" fmla="*/ 1850815 w 3161851"/>
                <a:gd name="connsiteY7" fmla="*/ 1654259 h 3221116"/>
                <a:gd name="connsiteX8" fmla="*/ 1830467 w 3161851"/>
                <a:gd name="connsiteY8" fmla="*/ 1515986 h 3221116"/>
                <a:gd name="connsiteX9" fmla="*/ 1477043 w 3161851"/>
                <a:gd name="connsiteY9" fmla="*/ 1144372 h 3221116"/>
                <a:gd name="connsiteX10" fmla="*/ 1651152 w 3161851"/>
                <a:gd name="connsiteY10" fmla="*/ 501 h 3221116"/>
                <a:gd name="connsiteX11" fmla="*/ 2580395 w 3161851"/>
                <a:gd name="connsiteY11" fmla="*/ 324821 h 3221116"/>
                <a:gd name="connsiteX12" fmla="*/ 3030464 w 3161851"/>
                <a:gd name="connsiteY12" fmla="*/ 2249544 h 3221116"/>
                <a:gd name="connsiteX13" fmla="*/ 2585849 w 3161851"/>
                <a:gd name="connsiteY13" fmla="*/ 2588887 h 3221116"/>
                <a:gd name="connsiteX14" fmla="*/ 1973374 w 3161851"/>
                <a:gd name="connsiteY14" fmla="*/ 2195096 h 3221116"/>
                <a:gd name="connsiteX15" fmla="*/ 1390827 w 3161851"/>
                <a:gd name="connsiteY15" fmla="*/ 2527630 h 3221116"/>
                <a:gd name="connsiteX16" fmla="*/ 783896 w 3161851"/>
                <a:gd name="connsiteY16" fmla="*/ 1665044 h 3221116"/>
                <a:gd name="connsiteX17" fmla="*/ 1268509 w 3161851"/>
                <a:gd name="connsiteY17" fmla="*/ 819983 h 3221116"/>
                <a:gd name="connsiteX18" fmla="*/ 1328805 w 3161851"/>
                <a:gd name="connsiteY18" fmla="*/ 807930 h 3221116"/>
                <a:gd name="connsiteX19" fmla="*/ 1390827 w 3161851"/>
                <a:gd name="connsiteY19" fmla="*/ 802457 h 3221116"/>
                <a:gd name="connsiteX20" fmla="*/ 1462242 w 3161851"/>
                <a:gd name="connsiteY20" fmla="*/ 801708 h 3221116"/>
                <a:gd name="connsiteX21" fmla="*/ 1956122 w 3161851"/>
                <a:gd name="connsiteY21" fmla="*/ 1110076 h 3221116"/>
                <a:gd name="connsiteX22" fmla="*/ 1973374 w 3161851"/>
                <a:gd name="connsiteY22" fmla="*/ 875315 h 3221116"/>
                <a:gd name="connsiteX23" fmla="*/ 2333414 w 3161851"/>
                <a:gd name="connsiteY23" fmla="*/ 875315 h 3221116"/>
                <a:gd name="connsiteX24" fmla="*/ 2324788 w 3161851"/>
                <a:gd name="connsiteY24" fmla="*/ 2054049 h 3221116"/>
                <a:gd name="connsiteX25" fmla="*/ 2661746 w 3161851"/>
                <a:gd name="connsiteY25" fmla="*/ 2179658 h 3221116"/>
                <a:gd name="connsiteX26" fmla="*/ 2691046 w 3161851"/>
                <a:gd name="connsiteY26" fmla="*/ 2188689 h 3221116"/>
                <a:gd name="connsiteX27" fmla="*/ 2667011 w 3161851"/>
                <a:gd name="connsiteY27" fmla="*/ 2175828 h 3221116"/>
                <a:gd name="connsiteX28" fmla="*/ 2332141 w 3161851"/>
                <a:gd name="connsiteY28" fmla="*/ 653899 h 3221116"/>
                <a:gd name="connsiteX29" fmla="*/ 776764 w 3161851"/>
                <a:gd name="connsiteY29" fmla="*/ 749845 h 3221116"/>
                <a:gd name="connsiteX30" fmla="*/ 631487 w 3161851"/>
                <a:gd name="connsiteY30" fmla="*/ 2301392 h 3221116"/>
                <a:gd name="connsiteX31" fmla="*/ 2142017 w 3161851"/>
                <a:gd name="connsiteY31" fmla="*/ 2684410 h 3221116"/>
                <a:gd name="connsiteX32" fmla="*/ 2324866 w 3161851"/>
                <a:gd name="connsiteY32" fmla="*/ 3053856 h 3221116"/>
                <a:gd name="connsiteX33" fmla="*/ 294693 w 3161851"/>
                <a:gd name="connsiteY33" fmla="*/ 2539075 h 3221116"/>
                <a:gd name="connsiteX34" fmla="*/ 489947 w 3161851"/>
                <a:gd name="connsiteY34" fmla="*/ 453774 h 3221116"/>
                <a:gd name="connsiteX35" fmla="*/ 1651152 w 3161851"/>
                <a:gd name="connsiteY35" fmla="*/ 501 h 3221116"/>
                <a:gd name="connsiteX0" fmla="*/ 2664630 w 3182629"/>
                <a:gd name="connsiteY0" fmla="*/ 2175617 h 3221116"/>
                <a:gd name="connsiteX1" fmla="*/ 2658205 w 3182629"/>
                <a:gd name="connsiteY1" fmla="*/ 2178566 h 3221116"/>
                <a:gd name="connsiteX2" fmla="*/ 2664630 w 3182629"/>
                <a:gd name="connsiteY2" fmla="*/ 2175617 h 3221116"/>
                <a:gd name="connsiteX3" fmla="*/ 1477043 w 3182629"/>
                <a:gd name="connsiteY3" fmla="*/ 1144372 h 3221116"/>
                <a:gd name="connsiteX4" fmla="*/ 1409070 w 3182629"/>
                <a:gd name="connsiteY4" fmla="*/ 1159393 h 3221116"/>
                <a:gd name="connsiteX5" fmla="*/ 1152384 w 3182629"/>
                <a:gd name="connsiteY5" fmla="*/ 1703728 h 3221116"/>
                <a:gd name="connsiteX6" fmla="*/ 1514013 w 3182629"/>
                <a:gd name="connsiteY6" fmla="*/ 2152290 h 3221116"/>
                <a:gd name="connsiteX7" fmla="*/ 1850815 w 3182629"/>
                <a:gd name="connsiteY7" fmla="*/ 1654259 h 3221116"/>
                <a:gd name="connsiteX8" fmla="*/ 1830467 w 3182629"/>
                <a:gd name="connsiteY8" fmla="*/ 1515986 h 3221116"/>
                <a:gd name="connsiteX9" fmla="*/ 1477043 w 3182629"/>
                <a:gd name="connsiteY9" fmla="*/ 1144372 h 3221116"/>
                <a:gd name="connsiteX10" fmla="*/ 1651152 w 3182629"/>
                <a:gd name="connsiteY10" fmla="*/ 501 h 3221116"/>
                <a:gd name="connsiteX11" fmla="*/ 2580395 w 3182629"/>
                <a:gd name="connsiteY11" fmla="*/ 324821 h 3221116"/>
                <a:gd name="connsiteX12" fmla="*/ 3030464 w 3182629"/>
                <a:gd name="connsiteY12" fmla="*/ 2249544 h 3221116"/>
                <a:gd name="connsiteX13" fmla="*/ 2585849 w 3182629"/>
                <a:gd name="connsiteY13" fmla="*/ 2588887 h 3221116"/>
                <a:gd name="connsiteX14" fmla="*/ 1973374 w 3182629"/>
                <a:gd name="connsiteY14" fmla="*/ 2195096 h 3221116"/>
                <a:gd name="connsiteX15" fmla="*/ 1390827 w 3182629"/>
                <a:gd name="connsiteY15" fmla="*/ 2527630 h 3221116"/>
                <a:gd name="connsiteX16" fmla="*/ 783896 w 3182629"/>
                <a:gd name="connsiteY16" fmla="*/ 1665044 h 3221116"/>
                <a:gd name="connsiteX17" fmla="*/ 1268509 w 3182629"/>
                <a:gd name="connsiteY17" fmla="*/ 819983 h 3221116"/>
                <a:gd name="connsiteX18" fmla="*/ 1328805 w 3182629"/>
                <a:gd name="connsiteY18" fmla="*/ 807930 h 3221116"/>
                <a:gd name="connsiteX19" fmla="*/ 1390827 w 3182629"/>
                <a:gd name="connsiteY19" fmla="*/ 802457 h 3221116"/>
                <a:gd name="connsiteX20" fmla="*/ 1462242 w 3182629"/>
                <a:gd name="connsiteY20" fmla="*/ 801708 h 3221116"/>
                <a:gd name="connsiteX21" fmla="*/ 1956122 w 3182629"/>
                <a:gd name="connsiteY21" fmla="*/ 1110076 h 3221116"/>
                <a:gd name="connsiteX22" fmla="*/ 1973374 w 3182629"/>
                <a:gd name="connsiteY22" fmla="*/ 875315 h 3221116"/>
                <a:gd name="connsiteX23" fmla="*/ 2333414 w 3182629"/>
                <a:gd name="connsiteY23" fmla="*/ 875315 h 3221116"/>
                <a:gd name="connsiteX24" fmla="*/ 2324788 w 3182629"/>
                <a:gd name="connsiteY24" fmla="*/ 2054049 h 3221116"/>
                <a:gd name="connsiteX25" fmla="*/ 2661746 w 3182629"/>
                <a:gd name="connsiteY25" fmla="*/ 2179658 h 3221116"/>
                <a:gd name="connsiteX26" fmla="*/ 2691046 w 3182629"/>
                <a:gd name="connsiteY26" fmla="*/ 2188689 h 3221116"/>
                <a:gd name="connsiteX27" fmla="*/ 2667011 w 3182629"/>
                <a:gd name="connsiteY27" fmla="*/ 2175828 h 3221116"/>
                <a:gd name="connsiteX28" fmla="*/ 2332141 w 3182629"/>
                <a:gd name="connsiteY28" fmla="*/ 653899 h 3221116"/>
                <a:gd name="connsiteX29" fmla="*/ 776764 w 3182629"/>
                <a:gd name="connsiteY29" fmla="*/ 749845 h 3221116"/>
                <a:gd name="connsiteX30" fmla="*/ 631487 w 3182629"/>
                <a:gd name="connsiteY30" fmla="*/ 2301392 h 3221116"/>
                <a:gd name="connsiteX31" fmla="*/ 2142017 w 3182629"/>
                <a:gd name="connsiteY31" fmla="*/ 2684410 h 3221116"/>
                <a:gd name="connsiteX32" fmla="*/ 2324866 w 3182629"/>
                <a:gd name="connsiteY32" fmla="*/ 3053856 h 3221116"/>
                <a:gd name="connsiteX33" fmla="*/ 294693 w 3182629"/>
                <a:gd name="connsiteY33" fmla="*/ 2539075 h 3221116"/>
                <a:gd name="connsiteX34" fmla="*/ 489947 w 3182629"/>
                <a:gd name="connsiteY34" fmla="*/ 453774 h 3221116"/>
                <a:gd name="connsiteX35" fmla="*/ 1651152 w 3182629"/>
                <a:gd name="connsiteY35" fmla="*/ 501 h 3221116"/>
                <a:gd name="connsiteX0" fmla="*/ 2664630 w 3189723"/>
                <a:gd name="connsiteY0" fmla="*/ 2175617 h 3221116"/>
                <a:gd name="connsiteX1" fmla="*/ 2658205 w 3189723"/>
                <a:gd name="connsiteY1" fmla="*/ 2178566 h 3221116"/>
                <a:gd name="connsiteX2" fmla="*/ 2664630 w 3189723"/>
                <a:gd name="connsiteY2" fmla="*/ 2175617 h 3221116"/>
                <a:gd name="connsiteX3" fmla="*/ 1477043 w 3189723"/>
                <a:gd name="connsiteY3" fmla="*/ 1144372 h 3221116"/>
                <a:gd name="connsiteX4" fmla="*/ 1409070 w 3189723"/>
                <a:gd name="connsiteY4" fmla="*/ 1159393 h 3221116"/>
                <a:gd name="connsiteX5" fmla="*/ 1152384 w 3189723"/>
                <a:gd name="connsiteY5" fmla="*/ 1703728 h 3221116"/>
                <a:gd name="connsiteX6" fmla="*/ 1514013 w 3189723"/>
                <a:gd name="connsiteY6" fmla="*/ 2152290 h 3221116"/>
                <a:gd name="connsiteX7" fmla="*/ 1850815 w 3189723"/>
                <a:gd name="connsiteY7" fmla="*/ 1654259 h 3221116"/>
                <a:gd name="connsiteX8" fmla="*/ 1830467 w 3189723"/>
                <a:gd name="connsiteY8" fmla="*/ 1515986 h 3221116"/>
                <a:gd name="connsiteX9" fmla="*/ 1477043 w 3189723"/>
                <a:gd name="connsiteY9" fmla="*/ 1144372 h 3221116"/>
                <a:gd name="connsiteX10" fmla="*/ 1651152 w 3189723"/>
                <a:gd name="connsiteY10" fmla="*/ 501 h 3221116"/>
                <a:gd name="connsiteX11" fmla="*/ 2580395 w 3189723"/>
                <a:gd name="connsiteY11" fmla="*/ 324821 h 3221116"/>
                <a:gd name="connsiteX12" fmla="*/ 3030464 w 3189723"/>
                <a:gd name="connsiteY12" fmla="*/ 2249544 h 3221116"/>
                <a:gd name="connsiteX13" fmla="*/ 2585849 w 3189723"/>
                <a:gd name="connsiteY13" fmla="*/ 2588887 h 3221116"/>
                <a:gd name="connsiteX14" fmla="*/ 1973374 w 3189723"/>
                <a:gd name="connsiteY14" fmla="*/ 2195096 h 3221116"/>
                <a:gd name="connsiteX15" fmla="*/ 1390827 w 3189723"/>
                <a:gd name="connsiteY15" fmla="*/ 2527630 h 3221116"/>
                <a:gd name="connsiteX16" fmla="*/ 783896 w 3189723"/>
                <a:gd name="connsiteY16" fmla="*/ 1665044 h 3221116"/>
                <a:gd name="connsiteX17" fmla="*/ 1268509 w 3189723"/>
                <a:gd name="connsiteY17" fmla="*/ 819983 h 3221116"/>
                <a:gd name="connsiteX18" fmla="*/ 1328805 w 3189723"/>
                <a:gd name="connsiteY18" fmla="*/ 807930 h 3221116"/>
                <a:gd name="connsiteX19" fmla="*/ 1390827 w 3189723"/>
                <a:gd name="connsiteY19" fmla="*/ 802457 h 3221116"/>
                <a:gd name="connsiteX20" fmla="*/ 1462242 w 3189723"/>
                <a:gd name="connsiteY20" fmla="*/ 801708 h 3221116"/>
                <a:gd name="connsiteX21" fmla="*/ 1956122 w 3189723"/>
                <a:gd name="connsiteY21" fmla="*/ 1110076 h 3221116"/>
                <a:gd name="connsiteX22" fmla="*/ 1973374 w 3189723"/>
                <a:gd name="connsiteY22" fmla="*/ 875315 h 3221116"/>
                <a:gd name="connsiteX23" fmla="*/ 2333414 w 3189723"/>
                <a:gd name="connsiteY23" fmla="*/ 875315 h 3221116"/>
                <a:gd name="connsiteX24" fmla="*/ 2324788 w 3189723"/>
                <a:gd name="connsiteY24" fmla="*/ 2054049 h 3221116"/>
                <a:gd name="connsiteX25" fmla="*/ 2661746 w 3189723"/>
                <a:gd name="connsiteY25" fmla="*/ 2179658 h 3221116"/>
                <a:gd name="connsiteX26" fmla="*/ 2691046 w 3189723"/>
                <a:gd name="connsiteY26" fmla="*/ 2188689 h 3221116"/>
                <a:gd name="connsiteX27" fmla="*/ 2667011 w 3189723"/>
                <a:gd name="connsiteY27" fmla="*/ 2175828 h 3221116"/>
                <a:gd name="connsiteX28" fmla="*/ 2332141 w 3189723"/>
                <a:gd name="connsiteY28" fmla="*/ 653899 h 3221116"/>
                <a:gd name="connsiteX29" fmla="*/ 776764 w 3189723"/>
                <a:gd name="connsiteY29" fmla="*/ 749845 h 3221116"/>
                <a:gd name="connsiteX30" fmla="*/ 631487 w 3189723"/>
                <a:gd name="connsiteY30" fmla="*/ 2301392 h 3221116"/>
                <a:gd name="connsiteX31" fmla="*/ 2142017 w 3189723"/>
                <a:gd name="connsiteY31" fmla="*/ 2684410 h 3221116"/>
                <a:gd name="connsiteX32" fmla="*/ 2324866 w 3189723"/>
                <a:gd name="connsiteY32" fmla="*/ 3053856 h 3221116"/>
                <a:gd name="connsiteX33" fmla="*/ 294693 w 3189723"/>
                <a:gd name="connsiteY33" fmla="*/ 2539075 h 3221116"/>
                <a:gd name="connsiteX34" fmla="*/ 489947 w 3189723"/>
                <a:gd name="connsiteY34" fmla="*/ 453774 h 3221116"/>
                <a:gd name="connsiteX35" fmla="*/ 1651152 w 3189723"/>
                <a:gd name="connsiteY35" fmla="*/ 501 h 322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89723" h="3221116">
                  <a:moveTo>
                    <a:pt x="2664630" y="2175617"/>
                  </a:moveTo>
                  <a:lnTo>
                    <a:pt x="2658205" y="2178566"/>
                  </a:lnTo>
                  <a:cubicBezTo>
                    <a:pt x="2662222" y="2175972"/>
                    <a:pt x="2664284" y="2175096"/>
                    <a:pt x="2664630" y="2175617"/>
                  </a:cubicBezTo>
                  <a:close/>
                  <a:moveTo>
                    <a:pt x="1477043" y="1144372"/>
                  </a:moveTo>
                  <a:lnTo>
                    <a:pt x="1409070" y="1159393"/>
                  </a:lnTo>
                  <a:cubicBezTo>
                    <a:pt x="1167974" y="1216277"/>
                    <a:pt x="1134894" y="1538245"/>
                    <a:pt x="1152384" y="1703728"/>
                  </a:cubicBezTo>
                  <a:cubicBezTo>
                    <a:pt x="1169874" y="1869211"/>
                    <a:pt x="1272747" y="2156947"/>
                    <a:pt x="1514013" y="2152290"/>
                  </a:cubicBezTo>
                  <a:cubicBezTo>
                    <a:pt x="1680659" y="2149073"/>
                    <a:pt x="1865876" y="1940767"/>
                    <a:pt x="1850815" y="1654259"/>
                  </a:cubicBezTo>
                  <a:cubicBezTo>
                    <a:pt x="1844015" y="1608142"/>
                    <a:pt x="1837162" y="1561942"/>
                    <a:pt x="1830467" y="1515986"/>
                  </a:cubicBezTo>
                  <a:cubicBezTo>
                    <a:pt x="1779361" y="1292438"/>
                    <a:pt x="1635542" y="1134285"/>
                    <a:pt x="1477043" y="1144372"/>
                  </a:cubicBezTo>
                  <a:close/>
                  <a:moveTo>
                    <a:pt x="1651152" y="501"/>
                  </a:moveTo>
                  <a:cubicBezTo>
                    <a:pt x="1977584" y="8635"/>
                    <a:pt x="2235425" y="52153"/>
                    <a:pt x="2580395" y="324821"/>
                  </a:cubicBezTo>
                  <a:cubicBezTo>
                    <a:pt x="3000061" y="656529"/>
                    <a:pt x="3430704" y="1549940"/>
                    <a:pt x="3030464" y="2249544"/>
                  </a:cubicBezTo>
                  <a:cubicBezTo>
                    <a:pt x="2882259" y="2451798"/>
                    <a:pt x="2785813" y="2507403"/>
                    <a:pt x="2585849" y="2588887"/>
                  </a:cubicBezTo>
                  <a:cubicBezTo>
                    <a:pt x="2194785" y="2615774"/>
                    <a:pt x="1984876" y="2478759"/>
                    <a:pt x="1973374" y="2195096"/>
                  </a:cubicBezTo>
                  <a:cubicBezTo>
                    <a:pt x="1841986" y="2496540"/>
                    <a:pt x="1610941" y="2555551"/>
                    <a:pt x="1390827" y="2527630"/>
                  </a:cubicBezTo>
                  <a:cubicBezTo>
                    <a:pt x="1131071" y="2494680"/>
                    <a:pt x="853863" y="2136270"/>
                    <a:pt x="783896" y="1665044"/>
                  </a:cubicBezTo>
                  <a:cubicBezTo>
                    <a:pt x="715204" y="1202409"/>
                    <a:pt x="991941" y="900416"/>
                    <a:pt x="1268509" y="819983"/>
                  </a:cubicBezTo>
                  <a:cubicBezTo>
                    <a:pt x="1288264" y="814237"/>
                    <a:pt x="1308391" y="810536"/>
                    <a:pt x="1328805" y="807930"/>
                  </a:cubicBezTo>
                  <a:cubicBezTo>
                    <a:pt x="1349219" y="805325"/>
                    <a:pt x="1369921" y="803817"/>
                    <a:pt x="1390827" y="802457"/>
                  </a:cubicBezTo>
                  <a:cubicBezTo>
                    <a:pt x="1416795" y="800769"/>
                    <a:pt x="1355770" y="788713"/>
                    <a:pt x="1462242" y="801708"/>
                  </a:cubicBezTo>
                  <a:cubicBezTo>
                    <a:pt x="1599590" y="818472"/>
                    <a:pt x="1776043" y="890774"/>
                    <a:pt x="1956122" y="1110076"/>
                  </a:cubicBezTo>
                  <a:lnTo>
                    <a:pt x="1973374" y="875315"/>
                  </a:lnTo>
                  <a:lnTo>
                    <a:pt x="2333414" y="875315"/>
                  </a:lnTo>
                  <a:cubicBezTo>
                    <a:pt x="2330539" y="1325736"/>
                    <a:pt x="2327663" y="1603628"/>
                    <a:pt x="2324788" y="2054049"/>
                  </a:cubicBezTo>
                  <a:cubicBezTo>
                    <a:pt x="2290850" y="2479718"/>
                    <a:pt x="2627788" y="2217580"/>
                    <a:pt x="2661746" y="2179658"/>
                  </a:cubicBezTo>
                  <a:lnTo>
                    <a:pt x="2691046" y="2188689"/>
                  </a:lnTo>
                  <a:lnTo>
                    <a:pt x="2667011" y="2175828"/>
                  </a:lnTo>
                  <a:cubicBezTo>
                    <a:pt x="2945550" y="1655295"/>
                    <a:pt x="2803444" y="1009445"/>
                    <a:pt x="2332141" y="653899"/>
                  </a:cubicBezTo>
                  <a:cubicBezTo>
                    <a:pt x="1860838" y="298353"/>
                    <a:pt x="1200794" y="339069"/>
                    <a:pt x="776764" y="749845"/>
                  </a:cubicBezTo>
                  <a:cubicBezTo>
                    <a:pt x="352733" y="1160621"/>
                    <a:pt x="291083" y="1819040"/>
                    <a:pt x="631487" y="2301392"/>
                  </a:cubicBezTo>
                  <a:cubicBezTo>
                    <a:pt x="971891" y="2783745"/>
                    <a:pt x="1612904" y="2946283"/>
                    <a:pt x="2142017" y="2684410"/>
                  </a:cubicBezTo>
                  <a:lnTo>
                    <a:pt x="2324866" y="3053856"/>
                  </a:lnTo>
                  <a:cubicBezTo>
                    <a:pt x="1613730" y="3405817"/>
                    <a:pt x="752200" y="3187363"/>
                    <a:pt x="294693" y="2539075"/>
                  </a:cubicBezTo>
                  <a:cubicBezTo>
                    <a:pt x="-162814" y="1890787"/>
                    <a:pt x="-79956" y="1005863"/>
                    <a:pt x="489947" y="453774"/>
                  </a:cubicBezTo>
                  <a:cubicBezTo>
                    <a:pt x="810518" y="143225"/>
                    <a:pt x="1231454" y="-9956"/>
                    <a:pt x="1651152" y="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Left Arrow 1">
              <a:extLst>
                <a:ext uri="{FF2B5EF4-FFF2-40B4-BE49-F238E27FC236}">
                  <a16:creationId xmlns:a16="http://schemas.microsoft.com/office/drawing/2014/main" id="{1947BE1D-5A1D-43CF-B583-1D9110F286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1065" y="4216530"/>
              <a:ext cx="369872" cy="360000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BCF76AF1-1ADE-45FB-9D44-99BC7FEECFA3}"/>
                </a:ext>
              </a:extLst>
            </p:cNvPr>
            <p:cNvSpPr/>
            <p:nvPr/>
          </p:nvSpPr>
          <p:spPr>
            <a:xfrm>
              <a:off x="7735185" y="4217255"/>
              <a:ext cx="289606" cy="365156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D4C8444-3764-4361-AC22-36A01795DC59}"/>
              </a:ext>
            </a:extLst>
          </p:cNvPr>
          <p:cNvSpPr txBox="1">
            <a:spLocks/>
          </p:cNvSpPr>
          <p:nvPr/>
        </p:nvSpPr>
        <p:spPr bwMode="auto">
          <a:xfrm>
            <a:off x="2600622" y="1354892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it-IT" sz="2000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new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Review/Include OPCO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pt-BR" altLang="it-IT" sz="20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</a:t>
            </a:r>
            <a:r>
              <a:rPr lang="en-US" sz="3152" dirty="0">
                <a:solidFill>
                  <a:srgbClr val="494D4A"/>
                </a:solidFill>
              </a:rPr>
              <a:t>news</a:t>
            </a:r>
            <a:endParaRPr kumimoji="0" lang="en-US" sz="3152" b="0" i="0" u="none" strike="noStrike" kern="1200" cap="none" spc="0" normalizeH="0" baseline="0" noProof="0" dirty="0">
              <a:ln>
                <a:noFill/>
              </a:ln>
              <a:solidFill>
                <a:srgbClr val="494D4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F66C-7A02-4401-9C2E-8831A56B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1" y="1219808"/>
            <a:ext cx="1403109" cy="14031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75EB76-D6DB-435D-A29D-954059CD1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97"/>
          <a:stretch/>
        </p:blipFill>
        <p:spPr>
          <a:xfrm>
            <a:off x="819806" y="1138420"/>
            <a:ext cx="1481902" cy="1553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933617-9C2D-4AED-B232-486D6C49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072" y="2108396"/>
            <a:ext cx="897507" cy="6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9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98513" algn="l"/>
              </a:tabLst>
            </a:pPr>
            <a:r>
              <a:rPr lang="en-US" dirty="0" err="1"/>
              <a:t>nonoon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47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1385508"/>
            <a:ext cx="7203558" cy="1104900"/>
          </a:xfrm>
        </p:spPr>
        <p:txBody>
          <a:bodyPr/>
          <a:lstStyle/>
          <a:p>
            <a:pPr>
              <a:tabLst>
                <a:tab pos="798513" algn="l"/>
              </a:tabLst>
            </a:pPr>
            <a:r>
              <a:rPr lang="en-US" dirty="0"/>
              <a:t>NONONONONON</a:t>
            </a:r>
          </a:p>
        </p:txBody>
      </p:sp>
    </p:spTree>
    <p:extLst>
      <p:ext uri="{BB962C8B-B14F-4D97-AF65-F5344CB8AC3E}">
        <p14:creationId xmlns:p14="http://schemas.microsoft.com/office/powerpoint/2010/main" val="369000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204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250" y="2211778"/>
            <a:ext cx="4707845" cy="3939540"/>
          </a:xfrm>
          <a:prstGeom prst="rect">
            <a:avLst/>
          </a:prstGeom>
          <a:noFill/>
        </p:spPr>
        <p:txBody>
          <a:bodyPr wrap="square" numCol="1" spcCol="228600" rtlCol="0">
            <a:spAutoFit/>
          </a:bodyPr>
          <a:lstStyle/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/ major facts</a:t>
            </a:r>
          </a:p>
          <a:p>
            <a:pPr lvl="0">
              <a:tabLst>
                <a:tab pos="798513" algn="l"/>
              </a:tabLst>
            </a:pP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 onboarding project follow-up</a:t>
            </a:r>
          </a:p>
          <a:p>
            <a:pPr lvl="0">
              <a:tabLst>
                <a:tab pos="798513" algn="l"/>
              </a:tabLst>
            </a:pP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France Onboarding status</a:t>
            </a:r>
          </a:p>
          <a:p>
            <a:pPr lvl="0">
              <a:tabLst>
                <a:tab pos="798513" algn="l"/>
              </a:tabLst>
            </a:pP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End of this story</a:t>
            </a:r>
          </a:p>
          <a:p>
            <a:pPr>
              <a:tabLst>
                <a:tab pos="798513" algn="l"/>
              </a:tabLst>
            </a:pP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 Escalation feature</a:t>
            </a:r>
          </a:p>
          <a:p>
            <a:pPr lvl="0">
              <a:tabLst>
                <a:tab pos="798513" algn="l"/>
              </a:tabLst>
            </a:pPr>
            <a:r>
              <a:rPr lang="en-US" sz="14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/ Arbitration</a:t>
            </a:r>
          </a:p>
          <a:p>
            <a:pPr>
              <a:tabLst>
                <a:tab pos="798513" algn="l"/>
              </a:tabLs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Licenses renewal strategy</a:t>
            </a:r>
          </a:p>
          <a:p>
            <a:pPr>
              <a:tabLst>
                <a:tab pos="798513" algn="l"/>
              </a:tabLst>
            </a:pP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Password Reset</a:t>
            </a:r>
          </a:p>
          <a:p>
            <a:pPr>
              <a:tabLst>
                <a:tab pos="798513" algn="l"/>
              </a:tabLst>
            </a:pP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End User Survey study</a:t>
            </a:r>
          </a:p>
          <a:p>
            <a:pPr>
              <a:tabLst>
                <a:tab pos="798513" algn="l"/>
              </a:tabLst>
            </a:pP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Chat and Chatbot</a:t>
            </a:r>
          </a:p>
          <a:p>
            <a:pPr>
              <a:tabLst>
                <a:tab pos="798513" algn="l"/>
              </a:tabLst>
            </a:pP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 sz="11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342385"/>
            <a:ext cx="11125200" cy="9516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7427" y="2213899"/>
            <a:ext cx="4694573" cy="2031325"/>
          </a:xfrm>
          <a:prstGeom prst="rect">
            <a:avLst/>
          </a:prstGeom>
          <a:noFill/>
        </p:spPr>
        <p:txBody>
          <a:bodyPr wrap="square" numCol="1" spcCol="228600" rtlCol="0">
            <a:spAutoFit/>
          </a:bodyPr>
          <a:lstStyle/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/ major facts</a:t>
            </a:r>
          </a:p>
          <a:p>
            <a:pPr>
              <a:tabLst>
                <a:tab pos="798513" algn="l"/>
              </a:tabLs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Symphony global contacts</a:t>
            </a:r>
          </a:p>
          <a:p>
            <a:pPr>
              <a:tabLst>
                <a:tab pos="798513" algn="l"/>
              </a:tabLst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update feature</a:t>
            </a:r>
          </a:p>
          <a:p>
            <a:pPr>
              <a:tabLst>
                <a:tab pos="798513" algn="l"/>
              </a:tabLst>
            </a:pP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798513" algn="l"/>
              </a:tabLst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02" y="1791851"/>
            <a:ext cx="1538314" cy="3128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77217" y="350137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DB552-BC2A-42C7-8D60-0F0F9F84C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007" y="1791851"/>
            <a:ext cx="1940444" cy="2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D4C8444-3764-4361-AC22-36A01795DC59}"/>
              </a:ext>
            </a:extLst>
          </p:cNvPr>
          <p:cNvSpPr txBox="1">
            <a:spLocks/>
          </p:cNvSpPr>
          <p:nvPr/>
        </p:nvSpPr>
        <p:spPr bwMode="auto">
          <a:xfrm>
            <a:off x="2600622" y="1354892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Activities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r>
              <a:rPr kumimoji="0" lang="pt-BR" alt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it-IT" sz="2000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 (</a:t>
            </a:r>
            <a:r>
              <a:rPr kumimoji="0" lang="pt-BR" altLang="it-IT" b="0" i="0" u="none" strike="noStrike" kern="1200" cap="none" spc="0" normalizeH="0" baseline="0" noProof="0" dirty="0" err="1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license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it-IT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kumimoji="0" lang="pt-BR" altLang="it-IT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it-IT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Orlando Upgrade</a:t>
            </a: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</a:pPr>
            <a:endParaRPr lang="pt-BR" altLang="it-IT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pt-BR" altLang="it-IT" sz="2000" b="0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AF66C-7A02-4401-9C2E-8831A56B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1" y="1219808"/>
            <a:ext cx="1403109" cy="14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1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798A7AA-E6B1-469E-A294-D131BA94DA02}"/>
              </a:ext>
            </a:extLst>
          </p:cNvPr>
          <p:cNvSpPr txBox="1">
            <a:spLocks/>
          </p:cNvSpPr>
          <p:nvPr/>
        </p:nvSpPr>
        <p:spPr bwMode="auto">
          <a:xfrm>
            <a:off x="899881" y="94760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 –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Deliveries</a:t>
            </a:r>
            <a:endParaRPr kumimoji="0" lang="pt-BR" altLang="it-IT" sz="20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53565A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just" defTabSz="3429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it-IT" altLang="it-IT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altLang="it-IT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incidents</a:t>
            </a:r>
            <a:r>
              <a:rPr lang="it-IT" altLang="it-IT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ITSM team -</a:t>
            </a:r>
            <a:endParaRPr kumimoji="0" lang="it-IT" altLang="it-IT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6E60A-9924-4A47-B2C9-D1F1827276C4}"/>
              </a:ext>
            </a:extLst>
          </p:cNvPr>
          <p:cNvSpPr txBox="1"/>
          <p:nvPr/>
        </p:nvSpPr>
        <p:spPr>
          <a:xfrm>
            <a:off x="-1979875" y="46356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2000" dirty="0" err="1"/>
              <a:t>Request</a:t>
            </a:r>
            <a:r>
              <a:rPr lang="pt-BR" sz="2000" dirty="0"/>
              <a:t> </a:t>
            </a:r>
          </a:p>
          <a:p>
            <a:r>
              <a:rPr lang="pt-BR" sz="2000" dirty="0" err="1"/>
              <a:t>Catalog</a:t>
            </a:r>
            <a:endParaRPr lang="en-US" sz="2000" dirty="0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E76A5-416F-4B57-A16D-AF1D70F0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721" y="486780"/>
            <a:ext cx="5409690" cy="2687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F424E0-5433-4375-B3D2-02AF01001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1" y="3279913"/>
            <a:ext cx="10890530" cy="35780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6AE8C0-C976-4B6B-AD0D-28D48A0087CD}"/>
              </a:ext>
            </a:extLst>
          </p:cNvPr>
          <p:cNvSpPr/>
          <p:nvPr/>
        </p:nvSpPr>
        <p:spPr>
          <a:xfrm>
            <a:off x="1739349" y="6371220"/>
            <a:ext cx="9799982" cy="29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0F8C01B-9F3E-415A-97D0-D8138A9127BB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798A7AA-E6B1-469E-A294-D131BA94DA02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 –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Deliveries</a:t>
            </a: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ITSM team -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65F33-9A1D-4FBC-A34D-6F0D1545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1" y="2487685"/>
            <a:ext cx="4586593" cy="374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36396-3C74-4DE9-A9A8-636BD0FC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88" y="541125"/>
            <a:ext cx="3916213" cy="2937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C48E2-CB4B-4282-BD0A-26D96DDBB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024" y="3783680"/>
            <a:ext cx="4405740" cy="2937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695944-F90F-4BD9-B1EE-2002399E108D}"/>
              </a:ext>
            </a:extLst>
          </p:cNvPr>
          <p:cNvSpPr txBox="1"/>
          <p:nvPr/>
        </p:nvSpPr>
        <p:spPr>
          <a:xfrm>
            <a:off x="7201223" y="1883202"/>
            <a:ext cx="396240" cy="3943595"/>
          </a:xfrm>
          <a:prstGeom prst="rect">
            <a:avLst/>
          </a:prstGeom>
          <a:noFill/>
        </p:spPr>
        <p:txBody>
          <a:bodyPr vert="vert" wrap="square" lIns="0" tIns="0" rIns="0" bIns="0" rtlCol="0">
            <a:noAutofit/>
          </a:bodyPr>
          <a:lstStyle/>
          <a:p>
            <a:r>
              <a:rPr lang="pt-BR" sz="2000" b="1" dirty="0"/>
              <a:t>c u r </a:t>
            </a:r>
            <a:r>
              <a:rPr lang="pt-BR" sz="2000" b="1" dirty="0" err="1"/>
              <a:t>r</a:t>
            </a:r>
            <a:r>
              <a:rPr lang="pt-BR" sz="2000" b="1" dirty="0"/>
              <a:t> e n t   |  i n   p r o g r e s </a:t>
            </a:r>
            <a:r>
              <a:rPr lang="pt-BR" sz="2000" b="1" dirty="0" err="1"/>
              <a:t>s</a:t>
            </a:r>
            <a:endParaRPr lang="en-US" sz="2000" b="1" dirty="0" err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0B6623-858D-473B-B2D2-2EAD9188241E}"/>
              </a:ext>
            </a:extLst>
          </p:cNvPr>
          <p:cNvCxnSpPr/>
          <p:nvPr/>
        </p:nvCxnSpPr>
        <p:spPr>
          <a:xfrm>
            <a:off x="7432686" y="454642"/>
            <a:ext cx="0" cy="13436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C60859-4CFB-40AB-A584-8825B5363B85}"/>
              </a:ext>
            </a:extLst>
          </p:cNvPr>
          <p:cNvCxnSpPr/>
          <p:nvPr/>
        </p:nvCxnSpPr>
        <p:spPr>
          <a:xfrm>
            <a:off x="7432686" y="5752519"/>
            <a:ext cx="0" cy="10095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06A63C-0279-400B-AB15-71D08F8A2B16}"/>
              </a:ext>
            </a:extLst>
          </p:cNvPr>
          <p:cNvSpPr txBox="1"/>
          <p:nvPr/>
        </p:nvSpPr>
        <p:spPr>
          <a:xfrm>
            <a:off x="10916923" y="656903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1400" b="1" dirty="0"/>
              <a:t>Q3: #150 </a:t>
            </a:r>
            <a:r>
              <a:rPr lang="pt-BR" sz="1400" b="1" dirty="0" err="1"/>
              <a:t>done</a:t>
            </a:r>
            <a:r>
              <a:rPr lang="pt-BR" sz="2000" dirty="0"/>
              <a:t> 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19272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Dashboards – </a:t>
            </a:r>
            <a:r>
              <a:rPr lang="pt-BR" altLang="it-IT" sz="2000" b="1" dirty="0" err="1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Deliveries</a:t>
            </a: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uptime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E6660-3AB5-45CE-96BD-018537AC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0" y="3068711"/>
            <a:ext cx="3895639" cy="29219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9BD48F-17E6-4025-ADB7-87EDA61C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2592070"/>
            <a:ext cx="6067425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45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32CEEA21-A33C-4D5E-9327-53E23BFCC5E4}"/>
              </a:ext>
            </a:extLst>
          </p:cNvPr>
          <p:cNvSpPr txBox="1">
            <a:spLocks/>
          </p:cNvSpPr>
          <p:nvPr/>
        </p:nvSpPr>
        <p:spPr>
          <a:xfrm>
            <a:off x="899881" y="188606"/>
            <a:ext cx="10961681" cy="450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0102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52" b="0" i="0" u="none" strike="noStrike" kern="1200" cap="none" spc="0" normalizeH="0" baseline="0" noProof="0" dirty="0">
                <a:ln>
                  <a:noFill/>
                </a:ln>
                <a:solidFill>
                  <a:srgbClr val="494D4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ServiceNow: run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AD37AB2-87DA-4523-8C15-935AB2C1183A}"/>
              </a:ext>
            </a:extLst>
          </p:cNvPr>
          <p:cNvSpPr txBox="1">
            <a:spLocks/>
          </p:cNvSpPr>
          <p:nvPr/>
        </p:nvSpPr>
        <p:spPr bwMode="auto">
          <a:xfrm>
            <a:off x="899881" y="1211769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pt-BR" altLang="it-IT" sz="2000" b="1" dirty="0">
                <a:solidFill>
                  <a:srgbClr val="53565A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Orlando upgrade </a:t>
            </a:r>
            <a:r>
              <a:rPr lang="pt-BR" altLang="it-IT" sz="2000" b="1" dirty="0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pt-BR" altLang="it-IT" sz="2000" b="1" dirty="0" err="1">
                <a:solidFill>
                  <a:schemeClr val="bg1"/>
                </a:solidFill>
                <a:highlight>
                  <a:srgbClr val="8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endParaRPr lang="pt-BR" altLang="it-IT" sz="2000" b="1" dirty="0">
              <a:solidFill>
                <a:schemeClr val="bg1"/>
              </a:solidFill>
              <a:highlight>
                <a:srgbClr val="8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endParaRPr lang="it-IT" altLang="it-IT" b="1" dirty="0">
              <a:solidFill>
                <a:srgbClr val="53565A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5F351-6C0D-442A-9601-D354BE481765}"/>
              </a:ext>
            </a:extLst>
          </p:cNvPr>
          <p:cNvSpPr txBox="1"/>
          <p:nvPr/>
        </p:nvSpPr>
        <p:spPr>
          <a:xfrm>
            <a:off x="7524448" y="4006850"/>
            <a:ext cx="4140001" cy="8586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0990" tIns="45495" rIns="90990" bIns="4549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4960"/>
            <a:r>
              <a:rPr lang="en-US" sz="1400" b="1" dirty="0">
                <a:solidFill>
                  <a:srgbClr val="293E40"/>
                </a:solidFill>
                <a:latin typeface="Century Gothic" panose="020B0502020202020204" pitchFamily="34" charset="0"/>
              </a:rPr>
              <a:t>Documentation </a:t>
            </a:r>
            <a:r>
              <a:rPr lang="en-US" sz="1050" dirty="0">
                <a:solidFill>
                  <a:srgbClr val="293E40"/>
                </a:solidFill>
                <a:latin typeface="Century Gothic" panose="020B0502020202020204" pitchFamily="34" charset="0"/>
              </a:rPr>
              <a:t>(from Servicenow)</a:t>
            </a:r>
            <a:endParaRPr lang="en-US" sz="1050" dirty="0">
              <a:solidFill>
                <a:srgbClr val="81B5A1"/>
              </a:solidFill>
              <a:latin typeface="Century Gothic" panose="020B0502020202020204" pitchFamily="34" charset="0"/>
            </a:endParaRPr>
          </a:p>
          <a:p>
            <a:pPr marL="171450" indent="-171450" defTabSz="45496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1B5A1"/>
                </a:solidFill>
                <a:latin typeface="Century Gothic"/>
                <a:hlinkClick r:id="rId2"/>
              </a:rPr>
              <a:t>Orlando release notes</a:t>
            </a:r>
            <a:endParaRPr lang="en-US" sz="1200" dirty="0">
              <a:solidFill>
                <a:srgbClr val="81B5A1"/>
              </a:solidFill>
              <a:latin typeface="Century Gothic"/>
            </a:endParaRPr>
          </a:p>
          <a:p>
            <a:pPr marL="171450" indent="-171450" defTabSz="45496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1B5A1"/>
                </a:solidFill>
                <a:latin typeface="Century Gothic"/>
                <a:hlinkClick r:id="rId3"/>
              </a:rPr>
              <a:t>Upgrade to Orlando</a:t>
            </a:r>
            <a:endParaRPr lang="en-US" sz="1200" dirty="0">
              <a:solidFill>
                <a:srgbClr val="81B5A1"/>
              </a:solidFill>
              <a:latin typeface="Century Gothic"/>
            </a:endParaRPr>
          </a:p>
          <a:p>
            <a:pPr marL="171450" indent="-171450" defTabSz="45496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81B5A1"/>
                </a:solidFill>
                <a:latin typeface="Century Gothic"/>
                <a:hlinkClick r:id="rId4"/>
              </a:rPr>
              <a:t>Upgrade your instance</a:t>
            </a:r>
            <a:endParaRPr lang="en-US" sz="1200" dirty="0">
              <a:solidFill>
                <a:srgbClr val="81B5A1"/>
              </a:solidFill>
              <a:latin typeface="Century Gothic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E02CB4-2DD7-4C65-9A04-AB38F31B8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7843"/>
              </p:ext>
            </p:extLst>
          </p:nvPr>
        </p:nvGraphicFramePr>
        <p:xfrm>
          <a:off x="341562" y="2529015"/>
          <a:ext cx="11520000" cy="10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67949893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663811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582308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636502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72046653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9555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032774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3273448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4338910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22007653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3747970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234035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1561971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705905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90019543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0731609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2013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2015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2016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2017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2018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2019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2020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Century Gothic" panose="020B0502020202020204" pitchFamily="34" charset="0"/>
                        </a:rPr>
                        <a:t>2021</a:t>
                      </a:r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 marL="90000" marR="36000" marT="36000" marB="36000" anchor="ctr">
                    <a:solidFill>
                      <a:srgbClr val="293E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28308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JAN.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JUN.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JUL.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MAR.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FEB.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OCT.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FEB.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NOV.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FEB.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latin typeface="Century Gothic" panose="020B0502020202020204" pitchFamily="34" charset="0"/>
                        </a:rPr>
                        <a:t>OCT.</a:t>
                      </a:r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Century Gothic" panose="020B0502020202020204" pitchFamily="34" charset="0"/>
                      </a:endParaRPr>
                    </a:p>
                  </a:txBody>
                  <a:tcPr marL="90000" marT="36000" marB="36000" anchor="ctr">
                    <a:solidFill>
                      <a:schemeClr val="accent1">
                        <a:tint val="4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4921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Berlin</a:t>
                      </a:r>
                      <a:endParaRPr lang="en-US" sz="1000" b="0" kern="1200" spc="0" baseline="0" dirty="0">
                        <a:solidFill>
                          <a:srgbClr val="080808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Calgary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Dublin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Eureka</a:t>
                      </a:r>
                      <a:endParaRPr lang="en-US" sz="1000" b="0" kern="1200" spc="0" baseline="0" dirty="0">
                        <a:solidFill>
                          <a:srgbClr val="080808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Fuji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Geneva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 err="1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Helsinski</a:t>
                      </a:r>
                      <a:endParaRPr lang="fr-FR" sz="1000" b="0" kern="1200" spc="0" baseline="0" dirty="0">
                        <a:solidFill>
                          <a:srgbClr val="080808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Istanbul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 err="1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Jarkarta</a:t>
                      </a:r>
                      <a:endParaRPr lang="fr-FR" sz="1000" b="0" kern="1200" spc="0" baseline="0" dirty="0">
                        <a:solidFill>
                          <a:srgbClr val="080808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Kingston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London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Madrid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New York</a:t>
                      </a: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kern="1200" spc="0" baseline="0" dirty="0">
                          <a:solidFill>
                            <a:srgbClr val="080808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Orlando</a:t>
                      </a:r>
                      <a:endParaRPr lang="en-US" sz="1000" b="0" kern="1200" spc="0" baseline="0" dirty="0">
                        <a:solidFill>
                          <a:srgbClr val="080808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entury Gothic" panose="020B0502020202020204" pitchFamily="34" charset="0"/>
                        </a:rPr>
                        <a:t>Paris</a:t>
                      </a:r>
                      <a:endParaRPr lang="en-US" sz="10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098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  <a:latin typeface="Century Gothic" panose="020B0502020202020204" pitchFamily="34" charset="0"/>
                        </a:rPr>
                        <a:t>Quebec</a:t>
                      </a:r>
                      <a:endParaRPr lang="en-US" sz="10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05158"/>
                  </a:ext>
                </a:extLst>
              </a:tr>
            </a:tbl>
          </a:graphicData>
        </a:graphic>
      </p:graphicFrame>
      <p:pic>
        <p:nvPicPr>
          <p:cNvPr id="11" name="Image 1" descr="Aucune description alternative pour cette image">
            <a:extLst>
              <a:ext uri="{FF2B5EF4-FFF2-40B4-BE49-F238E27FC236}">
                <a16:creationId xmlns:a16="http://schemas.microsoft.com/office/drawing/2014/main" id="{54E4FF30-941E-4118-A73A-36A558B4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3" y="4006850"/>
            <a:ext cx="7056437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6614824-F3D9-40FD-9AE5-9BC844119D91}"/>
              </a:ext>
            </a:extLst>
          </p:cNvPr>
          <p:cNvSpPr txBox="1">
            <a:spLocks/>
          </p:cNvSpPr>
          <p:nvPr/>
        </p:nvSpPr>
        <p:spPr bwMode="auto">
          <a:xfrm>
            <a:off x="234778" y="2157474"/>
            <a:ext cx="7289670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just" defTabSz="342900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defRPr/>
            </a:pPr>
            <a:r>
              <a:rPr lang="it-IT" altLang="it-IT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TechnipFMC</a:t>
            </a:r>
            <a:r>
              <a:rPr lang="it-IT" altLang="it-IT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</a:t>
            </a:r>
            <a:endParaRPr lang="it-IT" altLang="it-IT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56208"/>
      </p:ext>
    </p:extLst>
  </p:cSld>
  <p:clrMapOvr>
    <a:masterClrMapping/>
  </p:clrMapOvr>
</p:sld>
</file>

<file path=ppt/theme/theme1.xml><?xml version="1.0" encoding="utf-8"?>
<a:theme xmlns:a="http://schemas.openxmlformats.org/drawingml/2006/main" name="4_Text">
  <a:themeElements>
    <a:clrScheme name="Custom 2">
      <a:dk1>
        <a:srgbClr val="53565A"/>
      </a:dk1>
      <a:lt1>
        <a:sysClr val="window" lastClr="FFFFFF"/>
      </a:lt1>
      <a:dk2>
        <a:srgbClr val="512D6D"/>
      </a:dk2>
      <a:lt2>
        <a:srgbClr val="E7E6E6"/>
      </a:lt2>
      <a:accent1>
        <a:srgbClr val="00A3E0"/>
      </a:accent1>
      <a:accent2>
        <a:srgbClr val="CB2C30"/>
      </a:accent2>
      <a:accent3>
        <a:srgbClr val="757B78"/>
      </a:accent3>
      <a:accent4>
        <a:srgbClr val="A7A8AA"/>
      </a:accent4>
      <a:accent5>
        <a:srgbClr val="FFCD00"/>
      </a:accent5>
      <a:accent6>
        <a:srgbClr val="3A913F"/>
      </a:accent6>
      <a:hlink>
        <a:srgbClr val="EA7500"/>
      </a:hlink>
      <a:folHlink>
        <a:srgbClr val="3A91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5_TechnipFMC_PPT_Master_16x9.pptx" id="{9AF8F495-D756-423F-907C-B500DE43486A}" vid="{5D68CEDD-7B9A-4252-893F-750A097BB170}"/>
    </a:ext>
  </a:extLst>
</a:theme>
</file>

<file path=ppt/theme/theme2.xml><?xml version="1.0" encoding="utf-8"?>
<a:theme xmlns:a="http://schemas.openxmlformats.org/drawingml/2006/main" name="Cover ">
  <a:themeElements>
    <a:clrScheme name="Custom 1">
      <a:dk1>
        <a:srgbClr val="53565A"/>
      </a:dk1>
      <a:lt1>
        <a:sysClr val="window" lastClr="FFFFFF"/>
      </a:lt1>
      <a:dk2>
        <a:srgbClr val="512D6D"/>
      </a:dk2>
      <a:lt2>
        <a:srgbClr val="E7E6E6"/>
      </a:lt2>
      <a:accent1>
        <a:srgbClr val="00A3E0"/>
      </a:accent1>
      <a:accent2>
        <a:srgbClr val="CB2C30"/>
      </a:accent2>
      <a:accent3>
        <a:srgbClr val="757B78"/>
      </a:accent3>
      <a:accent4>
        <a:srgbClr val="A7A8AA"/>
      </a:accent4>
      <a:accent5>
        <a:srgbClr val="D0D0CE"/>
      </a:accent5>
      <a:accent6>
        <a:srgbClr val="FFCD00"/>
      </a:accent6>
      <a:hlink>
        <a:srgbClr val="EA7500"/>
      </a:hlink>
      <a:folHlink>
        <a:srgbClr val="3A91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 9.pptx" id="{C8DDFE6D-F6EB-44FF-9536-D1CDCC38BC26}" vid="{264E4DFC-9410-47E4-9B7F-A5442DBCB59B}"/>
    </a:ext>
  </a:extLst>
</a:theme>
</file>

<file path=ppt/theme/theme3.xml><?xml version="1.0" encoding="utf-8"?>
<a:theme xmlns:a="http://schemas.openxmlformats.org/drawingml/2006/main" name="Agenda and Section">
  <a:themeElements>
    <a:clrScheme name="Custom 2">
      <a:dk1>
        <a:srgbClr val="53565A"/>
      </a:dk1>
      <a:lt1>
        <a:sysClr val="window" lastClr="FFFFFF"/>
      </a:lt1>
      <a:dk2>
        <a:srgbClr val="512D6D"/>
      </a:dk2>
      <a:lt2>
        <a:srgbClr val="E7E6E6"/>
      </a:lt2>
      <a:accent1>
        <a:srgbClr val="00A3E0"/>
      </a:accent1>
      <a:accent2>
        <a:srgbClr val="CB2C30"/>
      </a:accent2>
      <a:accent3>
        <a:srgbClr val="757B78"/>
      </a:accent3>
      <a:accent4>
        <a:srgbClr val="A7A8AA"/>
      </a:accent4>
      <a:accent5>
        <a:srgbClr val="FFCD00"/>
      </a:accent5>
      <a:accent6>
        <a:srgbClr val="3A913F"/>
      </a:accent6>
      <a:hlink>
        <a:srgbClr val="EA7500"/>
      </a:hlink>
      <a:folHlink>
        <a:srgbClr val="3A91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 9.pptx" id="{C8DDFE6D-F6EB-44FF-9536-D1CDCC38BC26}" vid="{EB1971BE-F4B0-49A0-9372-405B1B105A4E}"/>
    </a:ext>
  </a:extLst>
</a:theme>
</file>

<file path=ppt/theme/theme4.xml><?xml version="1.0" encoding="utf-8"?>
<a:theme xmlns:a="http://schemas.openxmlformats.org/drawingml/2006/main" name="2. Content Slides">
  <a:themeElements>
    <a:clrScheme name="TechnipFMC_colors">
      <a:dk1>
        <a:srgbClr val="53565A"/>
      </a:dk1>
      <a:lt1>
        <a:sysClr val="window" lastClr="FFFFFF"/>
      </a:lt1>
      <a:dk2>
        <a:srgbClr val="512D6D"/>
      </a:dk2>
      <a:lt2>
        <a:srgbClr val="53565A"/>
      </a:lt2>
      <a:accent1>
        <a:srgbClr val="512D6D"/>
      </a:accent1>
      <a:accent2>
        <a:srgbClr val="CB2C30"/>
      </a:accent2>
      <a:accent3>
        <a:srgbClr val="00A3E0"/>
      </a:accent3>
      <a:accent4>
        <a:srgbClr val="75787B"/>
      </a:accent4>
      <a:accent5>
        <a:srgbClr val="A7A8AA"/>
      </a:accent5>
      <a:accent6>
        <a:srgbClr val="D0D0CE"/>
      </a:accent6>
      <a:hlink>
        <a:srgbClr val="E62C30"/>
      </a:hlink>
      <a:folHlink>
        <a:srgbClr val="7578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nipFMC_16x9_en_170511" id="{5B46E699-5762-4501-BBC7-8F12DE74A3E5}" vid="{85C3442D-4E25-4B60-B90C-39A40C1D9899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xt">
  <a:themeElements>
    <a:clrScheme name="Custom 2">
      <a:dk1>
        <a:srgbClr val="53565A"/>
      </a:dk1>
      <a:lt1>
        <a:sysClr val="window" lastClr="FFFFFF"/>
      </a:lt1>
      <a:dk2>
        <a:srgbClr val="512D6D"/>
      </a:dk2>
      <a:lt2>
        <a:srgbClr val="E7E6E6"/>
      </a:lt2>
      <a:accent1>
        <a:srgbClr val="00A3E0"/>
      </a:accent1>
      <a:accent2>
        <a:srgbClr val="CB2C30"/>
      </a:accent2>
      <a:accent3>
        <a:srgbClr val="757B78"/>
      </a:accent3>
      <a:accent4>
        <a:srgbClr val="A7A8AA"/>
      </a:accent4>
      <a:accent5>
        <a:srgbClr val="FFCD00"/>
      </a:accent5>
      <a:accent6>
        <a:srgbClr val="3A913F"/>
      </a:accent6>
      <a:hlink>
        <a:srgbClr val="EA7500"/>
      </a:hlink>
      <a:folHlink>
        <a:srgbClr val="3A91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 9.pptx" id="{C8DDFE6D-F6EB-44FF-9536-D1CDCC38BC26}" vid="{72A50781-4C99-4C03-83CD-FA397A9A26E8}"/>
    </a:ext>
  </a:extLst>
</a:theme>
</file>

<file path=ppt/theme/theme7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Agenda and Section">
  <a:themeElements>
    <a:clrScheme name="Custom 2">
      <a:dk1>
        <a:srgbClr val="53565A"/>
      </a:dk1>
      <a:lt1>
        <a:sysClr val="window" lastClr="FFFFFF"/>
      </a:lt1>
      <a:dk2>
        <a:srgbClr val="512D6D"/>
      </a:dk2>
      <a:lt2>
        <a:srgbClr val="E7E6E6"/>
      </a:lt2>
      <a:accent1>
        <a:srgbClr val="00A3E0"/>
      </a:accent1>
      <a:accent2>
        <a:srgbClr val="CB2C30"/>
      </a:accent2>
      <a:accent3>
        <a:srgbClr val="757B78"/>
      </a:accent3>
      <a:accent4>
        <a:srgbClr val="A7A8AA"/>
      </a:accent4>
      <a:accent5>
        <a:srgbClr val="FFCD00"/>
      </a:accent5>
      <a:accent6>
        <a:srgbClr val="3A913F"/>
      </a:accent6>
      <a:hlink>
        <a:srgbClr val="EA7500"/>
      </a:hlink>
      <a:folHlink>
        <a:srgbClr val="3A91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5_TechnipFMC_PPT_Master_16x9.pptx" id="{9AF8F495-D756-423F-907C-B500DE43486A}" vid="{808CE8DB-AFED-4476-84F7-3FCD162C2C76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198793404CB40847DCEA9B67E3ED2" ma:contentTypeVersion="15" ma:contentTypeDescription="Create a new document." ma:contentTypeScope="" ma:versionID="4cda599ddea8787b5db49f116eb0f6cc">
  <xsd:schema xmlns:xsd="http://www.w3.org/2001/XMLSchema" xmlns:xs="http://www.w3.org/2001/XMLSchema" xmlns:p="http://schemas.microsoft.com/office/2006/metadata/properties" xmlns:ns3="7f3530b4-8d69-4b33-906e-f4c5a7c1f48e" xmlns:ns4="8c10dec8-55e5-4b69-8d3b-d188e2c4e97c" targetNamespace="http://schemas.microsoft.com/office/2006/metadata/properties" ma:root="true" ma:fieldsID="d8c972bb05e884f333205c9104caf6d4" ns3:_="" ns4:_="">
    <xsd:import namespace="7f3530b4-8d69-4b33-906e-f4c5a7c1f48e"/>
    <xsd:import namespace="8c10dec8-55e5-4b69-8d3b-d188e2c4e97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3530b4-8d69-4b33-906e-f4c5a7c1f48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0dec8-55e5-4b69-8d3b-d188e2c4e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5168EA-8AF8-4DA4-A8E7-A8C8FEC47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3530b4-8d69-4b33-906e-f4c5a7c1f48e"/>
    <ds:schemaRef ds:uri="8c10dec8-55e5-4b69-8d3b-d188e2c4e9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69231F-9A87-406B-858A-823BBDEC1A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6515C4-8648-4C35-9D87-5B4F58E4977B}">
  <ds:schemaRefs>
    <ds:schemaRef ds:uri="http://purl.org/dc/elements/1.1/"/>
    <ds:schemaRef ds:uri="http://schemas.microsoft.com/office/2006/metadata/properties"/>
    <ds:schemaRef ds:uri="7f3530b4-8d69-4b33-906e-f4c5a7c1f48e"/>
    <ds:schemaRef ds:uri="8c10dec8-55e5-4b69-8d3b-d188e2c4e97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2272</Words>
  <Application>Microsoft Office PowerPoint</Application>
  <PresentationFormat>Widescreen</PresentationFormat>
  <Paragraphs>685</Paragraphs>
  <Slides>44</Slides>
  <Notes>15</Notes>
  <HiddenSlides>17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44</vt:i4>
      </vt:variant>
    </vt:vector>
  </HeadingPairs>
  <TitlesOfParts>
    <vt:vector size="63" baseType="lpstr">
      <vt:lpstr>굴림</vt:lpstr>
      <vt:lpstr>맑은 고딕</vt:lpstr>
      <vt:lpstr>Arial</vt:lpstr>
      <vt:lpstr>Arial Unicode MS</vt:lpstr>
      <vt:lpstr>Calibri</vt:lpstr>
      <vt:lpstr>Calibri Light</vt:lpstr>
      <vt:lpstr>Century Gothic</vt:lpstr>
      <vt:lpstr>Courier New</vt:lpstr>
      <vt:lpstr>Times New Roman</vt:lpstr>
      <vt:lpstr>Webdings</vt:lpstr>
      <vt:lpstr>Wingdings</vt:lpstr>
      <vt:lpstr>4_Text</vt:lpstr>
      <vt:lpstr>Cover </vt:lpstr>
      <vt:lpstr>Agenda and Section</vt:lpstr>
      <vt:lpstr>2. Content Slides</vt:lpstr>
      <vt:lpstr>2_Office Theme</vt:lpstr>
      <vt:lpstr>5_Text</vt:lpstr>
      <vt:lpstr>Contents Slide Master</vt:lpstr>
      <vt:lpstr>1_Agenda and Section</vt:lpstr>
      <vt:lpstr>    </vt:lpstr>
      <vt:lpstr>PowerPoint Presentation</vt:lpstr>
      <vt:lpstr>ServiceNow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Symphony</vt:lpstr>
      <vt:lpstr>PowerPoint Presentation</vt:lpstr>
      <vt:lpstr>PowerPoint Presentation</vt:lpstr>
      <vt:lpstr>Warning and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KPIs Dashboard</vt:lpstr>
      <vt:lpstr>Goal: Regional Hubs &amp; Spokes</vt:lpstr>
      <vt:lpstr>Migration in Batches</vt:lpstr>
      <vt:lpstr>Resources elements</vt:lpstr>
      <vt:lpstr>Project Plan</vt:lpstr>
      <vt:lpstr>Project Progress</vt:lpstr>
      <vt:lpstr>Ongoing Key System Source Integrations</vt:lpstr>
      <vt:lpstr>PowerPoint Presentation</vt:lpstr>
      <vt:lpstr>PowerPoint Presentation</vt:lpstr>
      <vt:lpstr>PowerPoint Presentation</vt:lpstr>
      <vt:lpstr>nonoon</vt:lpstr>
      <vt:lpstr>NONONONONON</vt:lpstr>
      <vt:lpstr>PowerPoint Presentation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Committee</dc:title>
  <dc:creator>Daniel Cinalli</dc:creator>
  <cp:lastModifiedBy>Daniel Cinalli</cp:lastModifiedBy>
  <cp:revision>81</cp:revision>
  <dcterms:created xsi:type="dcterms:W3CDTF">2020-09-09T15:57:15Z</dcterms:created>
  <dcterms:modified xsi:type="dcterms:W3CDTF">2020-09-16T12:03:20Z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8b937-0ae3-46f5-b32e-f3232b5be847_Enabled">
    <vt:lpwstr>True</vt:lpwstr>
  </property>
  <property fmtid="{D5CDD505-2E9C-101B-9397-08002B2CF9AE}" pid="3" name="MSIP_Label_3b48b937-0ae3-46f5-b32e-f3232b5be847_SiteId">
    <vt:lpwstr>9179d01a-e94c-4488-b5f0-4554bc474f8c</vt:lpwstr>
  </property>
  <property fmtid="{D5CDD505-2E9C-101B-9397-08002B2CF9AE}" pid="4" name="MSIP_Label_3b48b937-0ae3-46f5-b32e-f3232b5be847_Owner">
    <vt:lpwstr>daniel.cinalli@technipfmc.com</vt:lpwstr>
  </property>
  <property fmtid="{D5CDD505-2E9C-101B-9397-08002B2CF9AE}" pid="5" name="MSIP_Label_3b48b937-0ae3-46f5-b32e-f3232b5be847_SetDate">
    <vt:lpwstr>2020-09-09T19:51:10.2535921Z</vt:lpwstr>
  </property>
  <property fmtid="{D5CDD505-2E9C-101B-9397-08002B2CF9AE}" pid="6" name="MSIP_Label_3b48b937-0ae3-46f5-b32e-f3232b5be847_Name">
    <vt:lpwstr>General</vt:lpwstr>
  </property>
  <property fmtid="{D5CDD505-2E9C-101B-9397-08002B2CF9AE}" pid="7" name="MSIP_Label_3b48b937-0ae3-46f5-b32e-f3232b5be847_Application">
    <vt:lpwstr>Microsoft Azure Information Protection</vt:lpwstr>
  </property>
  <property fmtid="{D5CDD505-2E9C-101B-9397-08002B2CF9AE}" pid="8" name="MSIP_Label_3b48b937-0ae3-46f5-b32e-f3232b5be847_ActionId">
    <vt:lpwstr>6c8fb26d-4924-4c03-84d5-fde71a0e11c3</vt:lpwstr>
  </property>
  <property fmtid="{D5CDD505-2E9C-101B-9397-08002B2CF9AE}" pid="9" name="MSIP_Label_3b48b937-0ae3-46f5-b32e-f3232b5be847_Extended_MSFT_Method">
    <vt:lpwstr>Automatic</vt:lpwstr>
  </property>
  <property fmtid="{D5CDD505-2E9C-101B-9397-08002B2CF9AE}" pid="10" name="MSIP_Label_8f79752b-c5ee-4ad3-a24f-e300e7b653f3_Enabled">
    <vt:lpwstr>True</vt:lpwstr>
  </property>
  <property fmtid="{D5CDD505-2E9C-101B-9397-08002B2CF9AE}" pid="11" name="MSIP_Label_8f79752b-c5ee-4ad3-a24f-e300e7b653f3_SiteId">
    <vt:lpwstr>9179d01a-e94c-4488-b5f0-4554bc474f8c</vt:lpwstr>
  </property>
  <property fmtid="{D5CDD505-2E9C-101B-9397-08002B2CF9AE}" pid="12" name="MSIP_Label_8f79752b-c5ee-4ad3-a24f-e300e7b653f3_Owner">
    <vt:lpwstr>daniel.cinalli@technipfmc.com</vt:lpwstr>
  </property>
  <property fmtid="{D5CDD505-2E9C-101B-9397-08002B2CF9AE}" pid="13" name="MSIP_Label_8f79752b-c5ee-4ad3-a24f-e300e7b653f3_SetDate">
    <vt:lpwstr>2020-09-09T19:51:10.2535921Z</vt:lpwstr>
  </property>
  <property fmtid="{D5CDD505-2E9C-101B-9397-08002B2CF9AE}" pid="14" name="MSIP_Label_8f79752b-c5ee-4ad3-a24f-e300e7b653f3_Name">
    <vt:lpwstr>Anyone - No Protection</vt:lpwstr>
  </property>
  <property fmtid="{D5CDD505-2E9C-101B-9397-08002B2CF9AE}" pid="15" name="MSIP_Label_8f79752b-c5ee-4ad3-a24f-e300e7b653f3_Application">
    <vt:lpwstr>Microsoft Azure Information Protection</vt:lpwstr>
  </property>
  <property fmtid="{D5CDD505-2E9C-101B-9397-08002B2CF9AE}" pid="16" name="MSIP_Label_8f79752b-c5ee-4ad3-a24f-e300e7b653f3_ActionId">
    <vt:lpwstr>6c8fb26d-4924-4c03-84d5-fde71a0e11c3</vt:lpwstr>
  </property>
  <property fmtid="{D5CDD505-2E9C-101B-9397-08002B2CF9AE}" pid="17" name="MSIP_Label_8f79752b-c5ee-4ad3-a24f-e300e7b653f3_Parent">
    <vt:lpwstr>3b48b937-0ae3-46f5-b32e-f3232b5be847</vt:lpwstr>
  </property>
  <property fmtid="{D5CDD505-2E9C-101B-9397-08002B2CF9AE}" pid="18" name="MSIP_Label_8f79752b-c5ee-4ad3-a24f-e300e7b653f3_Extended_MSFT_Method">
    <vt:lpwstr>Automatic</vt:lpwstr>
  </property>
  <property fmtid="{D5CDD505-2E9C-101B-9397-08002B2CF9AE}" pid="19" name="Sensitivity">
    <vt:lpwstr>General Anyone - No Protection</vt:lpwstr>
  </property>
  <property fmtid="{D5CDD505-2E9C-101B-9397-08002B2CF9AE}" pid="20" name="ContentTypeId">
    <vt:lpwstr>0x010100280198793404CB40847DCEA9B67E3ED2</vt:lpwstr>
  </property>
</Properties>
</file>